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handoutMasterIdLst>
    <p:handoutMasterId r:id="rId16"/>
  </p:handoutMasterIdLst>
  <p:sldIdLst>
    <p:sldId id="256" r:id="rId2"/>
    <p:sldId id="454" r:id="rId3"/>
    <p:sldId id="453" r:id="rId4"/>
    <p:sldId id="504" r:id="rId5"/>
    <p:sldId id="506" r:id="rId6"/>
    <p:sldId id="507" r:id="rId7"/>
    <p:sldId id="508" r:id="rId8"/>
    <p:sldId id="510" r:id="rId9"/>
    <p:sldId id="511" r:id="rId10"/>
    <p:sldId id="512" r:id="rId11"/>
    <p:sldId id="513" r:id="rId12"/>
    <p:sldId id="493" r:id="rId13"/>
    <p:sldId id="509" r:id="rId1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FF"/>
    <a:srgbClr val="CECEEF"/>
    <a:srgbClr val="33CC33"/>
    <a:srgbClr val="FFFFFF"/>
    <a:srgbClr val="C69200"/>
    <a:srgbClr val="00FA00"/>
    <a:srgbClr val="0432FF"/>
    <a:srgbClr val="FF3399"/>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中度样式 3 - 强调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29"/>
    <p:restoredTop sz="86122" autoAdjust="0"/>
  </p:normalViewPr>
  <p:slideViewPr>
    <p:cSldViewPr>
      <p:cViewPr varScale="1">
        <p:scale>
          <a:sx n="109" d="100"/>
          <a:sy n="109" d="100"/>
        </p:scale>
        <p:origin x="952" y="192"/>
      </p:cViewPr>
      <p:guideLst>
        <p:guide orient="horz" pos="2160"/>
        <p:guide pos="3840"/>
      </p:guideLst>
    </p:cSldViewPr>
  </p:slideViewPr>
  <p:notesTextViewPr>
    <p:cViewPr>
      <p:scale>
        <a:sx n="100" d="100"/>
        <a:sy n="100" d="100"/>
      </p:scale>
      <p:origin x="0" y="0"/>
    </p:cViewPr>
  </p:notesTextViewPr>
  <p:sorterViewPr>
    <p:cViewPr>
      <p:scale>
        <a:sx n="128" d="100"/>
        <a:sy n="12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itchFamily="34" charset="0"/>
                <a:ea typeface="宋体"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pitchFamily="34" charset="0"/>
                <a:ea typeface="宋体" pitchFamily="2" charset="-122"/>
              </a:defRPr>
            </a:lvl1pPr>
          </a:lstStyle>
          <a:p>
            <a:pPr>
              <a:defRPr/>
            </a:pPr>
            <a:fld id="{743C3A01-08C1-40C9-9938-B6AFA226AEEB}" type="datetimeFigureOut">
              <a:rPr lang="zh-CN" altLang="en-US"/>
              <a:pPr>
                <a:defRPr/>
              </a:pPr>
              <a:t>2025/3/31</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itchFamily="34" charset="0"/>
                <a:ea typeface="宋体"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229D89C-2ECF-49CD-8908-BBE835B14D48}" type="slidenum">
              <a:rPr lang="zh-CN" altLang="en-US"/>
              <a:pPr>
                <a:defRPr/>
              </a:pPr>
              <a:t>‹#›</a:t>
            </a:fld>
            <a:endParaRPr lang="zh-CN" altLang="en-US"/>
          </a:p>
        </p:txBody>
      </p:sp>
    </p:spTree>
    <p:extLst>
      <p:ext uri="{BB962C8B-B14F-4D97-AF65-F5344CB8AC3E}">
        <p14:creationId xmlns:p14="http://schemas.microsoft.com/office/powerpoint/2010/main" val="73337557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Arial" charset="0"/>
              </a:defRPr>
            </a:lvl1pPr>
          </a:lstStyle>
          <a:p>
            <a:pPr>
              <a:defRPr/>
            </a:pPr>
            <a:endParaRPr lang="zh-CN" altLang="en-US"/>
          </a:p>
        </p:txBody>
      </p:sp>
      <p:sp>
        <p:nvSpPr>
          <p:cNvPr id="358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Arial" charset="0"/>
              </a:defRPr>
            </a:lvl1pPr>
          </a:lstStyle>
          <a:p>
            <a:pPr>
              <a:defRPr/>
            </a:pPr>
            <a:endParaRPr lang="zh-CN" altLang="en-US"/>
          </a:p>
        </p:txBody>
      </p:sp>
      <p:sp>
        <p:nvSpPr>
          <p:cNvPr id="4506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358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58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Arial" charset="0"/>
              </a:defRPr>
            </a:lvl1pPr>
          </a:lstStyle>
          <a:p>
            <a:pPr>
              <a:defRPr/>
            </a:pPr>
            <a:endParaRPr lang="zh-CN" altLang="en-US"/>
          </a:p>
        </p:txBody>
      </p:sp>
      <p:sp>
        <p:nvSpPr>
          <p:cNvPr id="358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1740030-1E5B-4BF7-86C3-BCBD7C984715}" type="slidenum">
              <a:rPr lang="en-US" altLang="zh-CN"/>
              <a:pPr>
                <a:defRPr/>
              </a:pPr>
              <a:t>‹#›</a:t>
            </a:fld>
            <a:endParaRPr lang="en-US" altLang="zh-CN"/>
          </a:p>
        </p:txBody>
      </p:sp>
    </p:spTree>
    <p:extLst>
      <p:ext uri="{BB962C8B-B14F-4D97-AF65-F5344CB8AC3E}">
        <p14:creationId xmlns:p14="http://schemas.microsoft.com/office/powerpoint/2010/main" val="71844029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Arial" charset="0"/>
        <a:ea typeface="宋体" charset="0"/>
        <a:cs typeface="宋体" charset="0"/>
      </a:defRPr>
    </a:lvl1pPr>
    <a:lvl2pPr marL="457200" algn="l" rtl="0" eaLnBrk="0" fontAlgn="base" hangingPunct="0">
      <a:spcBef>
        <a:spcPct val="30000"/>
      </a:spcBef>
      <a:spcAft>
        <a:spcPct val="0"/>
      </a:spcAft>
      <a:defRPr kumimoji="1" sz="1200" kern="1200">
        <a:solidFill>
          <a:schemeClr val="tx1"/>
        </a:solidFill>
        <a:latin typeface="Arial" charset="0"/>
        <a:ea typeface="宋体" charset="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宋体" charset="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宋体" charset="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宋体"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381000" y="685800"/>
            <a:ext cx="6096000" cy="3429000"/>
          </a:xfrm>
          <a:ln/>
        </p:spPr>
      </p:sp>
      <p:sp>
        <p:nvSpPr>
          <p:cNvPr id="75779" name="Notes Placeholder 2"/>
          <p:cNvSpPr>
            <a:spLocks noGrp="1"/>
          </p:cNvSpPr>
          <p:nvPr>
            <p:ph type="body" idx="1"/>
          </p:nvPr>
        </p:nvSpPr>
        <p:spPr/>
        <p:txBody>
          <a:bodyPr/>
          <a:lstStyle/>
          <a:p>
            <a:pPr marL="0" indent="0">
              <a:buFontTx/>
              <a:buNone/>
              <a:defRPr/>
            </a:pPr>
            <a:endParaRPr kumimoji="0" lang="zh-CN" altLang="en-US" dirty="0">
              <a:cs typeface="+mn-cs"/>
            </a:endParaRPr>
          </a:p>
        </p:txBody>
      </p:sp>
    </p:spTree>
    <p:extLst>
      <p:ext uri="{BB962C8B-B14F-4D97-AF65-F5344CB8AC3E}">
        <p14:creationId xmlns:p14="http://schemas.microsoft.com/office/powerpoint/2010/main" val="1672974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a:xfrm>
            <a:off x="381000" y="685800"/>
            <a:ext cx="6096000" cy="3429000"/>
          </a:xfrm>
          <a:ln/>
        </p:spPr>
      </p:sp>
      <p:sp>
        <p:nvSpPr>
          <p:cNvPr id="47107" name="备注占位符 2"/>
          <p:cNvSpPr>
            <a:spLocks noGrp="1"/>
          </p:cNvSpPr>
          <p:nvPr>
            <p:ph type="body" idx="1"/>
          </p:nvPr>
        </p:nvSpPr>
        <p:spPr>
          <a:noFill/>
          <a:ln/>
        </p:spPr>
        <p:txBody>
          <a:bodyPr/>
          <a:lstStyle/>
          <a:p>
            <a:r>
              <a:rPr lang="en-US" altLang="zh-CN" dirty="0">
                <a:ea typeface="宋体" pitchFamily="2" charset="-122"/>
              </a:rPr>
              <a:t>The adversary is a caller app, and the victim is a </a:t>
            </a:r>
            <a:r>
              <a:rPr lang="en-US" altLang="zh-CN" dirty="0" err="1">
                <a:ea typeface="宋体" pitchFamily="2" charset="-122"/>
              </a:rPr>
              <a:t>callee</a:t>
            </a:r>
            <a:r>
              <a:rPr lang="en-US" altLang="zh-CN" dirty="0">
                <a:ea typeface="宋体" pitchFamily="2" charset="-122"/>
              </a:rPr>
              <a:t> app that contains a component that is exported. The attack component in the caller app sends a crafted IPC (inter-process communication) request to the exported component to maliciously trigger its code execution for a privileged operation, e.g., permission misuse [21] and data manipulation [26].</a:t>
            </a:r>
            <a:endParaRPr lang="zh-CN" altLang="en-US" dirty="0">
              <a:ea typeface="宋体" pitchFamily="2" charset="-122"/>
            </a:endParaRPr>
          </a:p>
        </p:txBody>
      </p:sp>
    </p:spTree>
    <p:extLst>
      <p:ext uri="{BB962C8B-B14F-4D97-AF65-F5344CB8AC3E}">
        <p14:creationId xmlns:p14="http://schemas.microsoft.com/office/powerpoint/2010/main" val="681233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a:xfrm>
            <a:off x="381000" y="685800"/>
            <a:ext cx="6096000" cy="3429000"/>
          </a:xfrm>
          <a:ln/>
        </p:spPr>
      </p:sp>
      <p:sp>
        <p:nvSpPr>
          <p:cNvPr id="48131" name="备注占位符 2"/>
          <p:cNvSpPr>
            <a:spLocks noGrp="1"/>
          </p:cNvSpPr>
          <p:nvPr>
            <p:ph type="body" idx="1"/>
          </p:nvPr>
        </p:nvSpPr>
        <p:spPr>
          <a:noFill/>
          <a:ln/>
        </p:spPr>
        <p:txBody>
          <a:bodyPr/>
          <a:lstStyle/>
          <a:p>
            <a:r>
              <a:rPr lang="en-US" dirty="0"/>
              <a:t>take advantage of the open-sourced nature of Android to make code changes and provide more secure OS design principles, but in the real world, they were not adopted by smartphone vendors. Additionally, end users have no capability to flash the modified firmware in general.</a:t>
            </a:r>
          </a:p>
          <a:p>
            <a:endParaRPr lang="en-US" altLang="zh-CN" dirty="0">
              <a:ea typeface="宋体" pitchFamily="2" charset="-122"/>
            </a:endParaRPr>
          </a:p>
          <a:p>
            <a:r>
              <a:rPr lang="en-US" dirty="0"/>
              <a:t>firmware modification approaches have to monitor all IPC communications in all apps within the system.</a:t>
            </a:r>
            <a:endParaRPr lang="zh-CN" altLang="en-US" dirty="0">
              <a:ea typeface="宋体" pitchFamily="2" charset="-122"/>
            </a:endParaRPr>
          </a:p>
        </p:txBody>
      </p:sp>
    </p:spTree>
    <p:extLst>
      <p:ext uri="{BB962C8B-B14F-4D97-AF65-F5344CB8AC3E}">
        <p14:creationId xmlns:p14="http://schemas.microsoft.com/office/powerpoint/2010/main" val="1248481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provide a new perspective to practically defending against component hijacking. Our solution is a secure component library, shorted as </a:t>
            </a:r>
            <a:r>
              <a:rPr lang="en-US" dirty="0" err="1"/>
              <a:t>SCLib</a:t>
            </a:r>
            <a:r>
              <a:rPr lang="en-US" dirty="0"/>
              <a:t>, which performs in-app mandatory access control on behalf of app components.</a:t>
            </a:r>
          </a:p>
        </p:txBody>
      </p:sp>
    </p:spTree>
    <p:extLst>
      <p:ext uri="{BB962C8B-B14F-4D97-AF65-F5344CB8AC3E}">
        <p14:creationId xmlns:p14="http://schemas.microsoft.com/office/powerpoint/2010/main" val="1349237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first step is to locate the Binder log that “calls from” the </a:t>
            </a:r>
            <a:r>
              <a:rPr lang="en-US" dirty="0" err="1"/>
              <a:t>callee</a:t>
            </a:r>
            <a:r>
              <a:rPr lang="en-US" dirty="0"/>
              <a:t> PID for the first time, i.e., the transaction 177345. Then we trace back to identify the first app process, i.e., PID 7569, which is the caller app we are looking for. Since there is no fixed PID pattern for non-system processes, we further extract the corresponding UID and package name for analysis. More specifically, if the UID is smaller than 10000 or if the package name is a system binary, it must be a system process.</a:t>
            </a:r>
          </a:p>
          <a:p>
            <a:endParaRPr lang="en-US" dirty="0"/>
          </a:p>
          <a:p>
            <a:r>
              <a:rPr lang="en-US" dirty="0"/>
              <a:t>Here the attack app (PID: 7569) and the victim app (PID: 6767) here leverage the </a:t>
            </a:r>
            <a:r>
              <a:rPr lang="en-US" dirty="0" err="1"/>
              <a:t>surfaceflinger</a:t>
            </a:r>
            <a:r>
              <a:rPr lang="en-US" dirty="0"/>
              <a:t> and </a:t>
            </a:r>
            <a:r>
              <a:rPr lang="en-US" dirty="0" err="1"/>
              <a:t>system_server</a:t>
            </a:r>
            <a:r>
              <a:rPr lang="en-US" dirty="0"/>
              <a:t> processes to delegate their communication.</a:t>
            </a:r>
          </a:p>
        </p:txBody>
      </p:sp>
    </p:spTree>
    <p:extLst>
      <p:ext uri="{BB962C8B-B14F-4D97-AF65-F5344CB8AC3E}">
        <p14:creationId xmlns:p14="http://schemas.microsoft.com/office/powerpoint/2010/main" val="1973915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We evaluate the performance overhead of </a:t>
            </a:r>
            <a:r>
              <a:rPr lang="en-US" sz="1200" dirty="0" err="1"/>
              <a:t>SCLib</a:t>
            </a:r>
            <a:r>
              <a:rPr lang="en-US" sz="1200" dirty="0"/>
              <a:t> under different scenarios.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dirty="0">
                <a:solidFill>
                  <a:schemeClr val="dk1"/>
                </a:solidFill>
                <a:latin typeface="Times New Roman" charset="0"/>
                <a:ea typeface="Times New Roman" charset="0"/>
                <a:cs typeface="Times New Roman" charset="0"/>
              </a:rPr>
              <a:t>The cumulative overhead </a:t>
            </a:r>
            <a:r>
              <a:rPr lang="en-US" altLang="zh-CN" sz="1200" baseline="0" dirty="0">
                <a:solidFill>
                  <a:schemeClr val="dk1"/>
                </a:solidFill>
                <a:latin typeface="Times New Roman" charset="0"/>
                <a:ea typeface="Times New Roman" charset="0"/>
                <a:cs typeface="Times New Roman" charset="0"/>
              </a:rPr>
              <a:t> </a:t>
            </a:r>
            <a:r>
              <a:rPr lang="en-US" altLang="zh-CN" sz="1200" dirty="0">
                <a:solidFill>
                  <a:schemeClr val="dk1"/>
                </a:solidFill>
                <a:latin typeface="Times New Roman" charset="0"/>
                <a:ea typeface="Times New Roman" charset="0"/>
                <a:cs typeface="Times New Roman" charset="0"/>
              </a:rPr>
              <a:t>(i.e., the worst-scenario overhead) is below 5% for both components.</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dirty="0">
                <a:solidFill>
                  <a:schemeClr val="dk1"/>
                </a:solidFill>
                <a:latin typeface="Times New Roman" charset="0"/>
                <a:ea typeface="Times New Roman" charset="0"/>
                <a:cs typeface="Times New Roman" charset="0"/>
              </a:rPr>
              <a:t>The absolute timing overhead </a:t>
            </a:r>
            <a:r>
              <a:rPr lang="en-US" altLang="zh-CN" sz="1200" baseline="0" dirty="0">
                <a:solidFill>
                  <a:schemeClr val="dk1"/>
                </a:solidFill>
                <a:latin typeface="Times New Roman" charset="0"/>
                <a:ea typeface="Times New Roman" charset="0"/>
                <a:cs typeface="Times New Roman" charset="0"/>
              </a:rPr>
              <a:t> </a:t>
            </a:r>
            <a:r>
              <a:rPr lang="en-US" altLang="zh-CN" sz="1200" dirty="0">
                <a:solidFill>
                  <a:schemeClr val="dk1"/>
                </a:solidFill>
                <a:latin typeface="Times New Roman" charset="0"/>
                <a:ea typeface="Times New Roman" charset="0"/>
                <a:cs typeface="Times New Roman" charset="0"/>
              </a:rPr>
              <a:t>is also unnoticeable to human users.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sz="1200" dirty="0">
              <a:solidFill>
                <a:schemeClr val="dk1"/>
              </a:solidFill>
              <a:latin typeface="Times New Roman" charset="0"/>
              <a:ea typeface="Times New Roman" charset="0"/>
              <a:cs typeface="Times New Roman"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p>
        </p:txBody>
      </p:sp>
    </p:spTree>
    <p:extLst>
      <p:ext uri="{BB962C8B-B14F-4D97-AF65-F5344CB8AC3E}">
        <p14:creationId xmlns:p14="http://schemas.microsoft.com/office/powerpoint/2010/main" val="51358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a:xfrm>
            <a:off x="381000" y="685800"/>
            <a:ext cx="6096000" cy="3429000"/>
          </a:xfrm>
          <a:ln/>
        </p:spPr>
      </p:sp>
      <p:sp>
        <p:nvSpPr>
          <p:cNvPr id="59395" name="备注占位符 2"/>
          <p:cNvSpPr>
            <a:spLocks noGrp="1"/>
          </p:cNvSpPr>
          <p:nvPr>
            <p:ph type="body" idx="1"/>
          </p:nvPr>
        </p:nvSpPr>
        <p:spPr>
          <a:noFill/>
          <a:ln/>
        </p:spPr>
        <p:txBody>
          <a:bodyPr/>
          <a:lstStyle/>
          <a:p>
            <a:endParaRPr lang="zh-CN" altLang="en-US">
              <a:ea typeface="宋体" pitchFamily="2" charset="-122"/>
            </a:endParaRPr>
          </a:p>
        </p:txBody>
      </p:sp>
    </p:spTree>
    <p:extLst>
      <p:ext uri="{BB962C8B-B14F-4D97-AF65-F5344CB8AC3E}">
        <p14:creationId xmlns:p14="http://schemas.microsoft.com/office/powerpoint/2010/main" val="35112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1" descr="FOS_H"/>
          <p:cNvPicPr>
            <a:picLocks noChangeAspect="1" noChangeArrowheads="1"/>
          </p:cNvPicPr>
          <p:nvPr userDrawn="1"/>
        </p:nvPicPr>
        <p:blipFill>
          <a:blip r:embed="rId2" cstate="print"/>
          <a:srcRect/>
          <a:stretch>
            <a:fillRect/>
          </a:stretch>
        </p:blipFill>
        <p:spPr bwMode="auto">
          <a:xfrm>
            <a:off x="8839201" y="158750"/>
            <a:ext cx="2815167" cy="1066800"/>
          </a:xfrm>
          <a:prstGeom prst="rect">
            <a:avLst/>
          </a:prstGeom>
          <a:noFill/>
          <a:ln w="9525">
            <a:noFill/>
            <a:miter lim="800000"/>
            <a:headEnd/>
            <a:tailEnd/>
          </a:ln>
        </p:spPr>
      </p:pic>
      <p:pic>
        <p:nvPicPr>
          <p:cNvPr id="5" name="Picture 22" descr="sis"/>
          <p:cNvPicPr>
            <a:picLocks noChangeAspect="1" noChangeArrowheads="1"/>
          </p:cNvPicPr>
          <p:nvPr userDrawn="1"/>
        </p:nvPicPr>
        <p:blipFill>
          <a:blip r:embed="rId3" cstate="print"/>
          <a:srcRect/>
          <a:stretch>
            <a:fillRect/>
          </a:stretch>
        </p:blipFill>
        <p:spPr bwMode="auto">
          <a:xfrm>
            <a:off x="266700" y="381001"/>
            <a:ext cx="3124200" cy="581025"/>
          </a:xfrm>
          <a:prstGeom prst="rect">
            <a:avLst/>
          </a:prstGeom>
          <a:noFill/>
          <a:ln w="9525">
            <a:noFill/>
            <a:miter lim="800000"/>
            <a:headEnd/>
            <a:tailEnd/>
          </a:ln>
        </p:spPr>
      </p:pic>
      <p:sp>
        <p:nvSpPr>
          <p:cNvPr id="5122" name="Rectangle 2"/>
          <p:cNvSpPr>
            <a:spLocks noGrp="1" noChangeArrowheads="1"/>
          </p:cNvSpPr>
          <p:nvPr>
            <p:ph type="ctrTitle"/>
          </p:nvPr>
        </p:nvSpPr>
        <p:spPr>
          <a:xfrm>
            <a:off x="914400" y="2514601"/>
            <a:ext cx="10363200" cy="701675"/>
          </a:xfrm>
        </p:spPr>
        <p:txBody>
          <a:bodyPr/>
          <a:lstStyle>
            <a:lvl1pPr algn="ctr">
              <a:defRPr sz="4000">
                <a:latin typeface="Candara" pitchFamily="34" charset="0"/>
              </a:defRPr>
            </a:lvl1pPr>
          </a:lstStyle>
          <a:p>
            <a:pPr lvl="0"/>
            <a:r>
              <a:rPr lang="en-US" noProof="0" dirty="0"/>
              <a:t>Click to edit Master title style</a:t>
            </a:r>
          </a:p>
        </p:txBody>
      </p:sp>
      <p:sp>
        <p:nvSpPr>
          <p:cNvPr id="5123" name="Rectangle 3"/>
          <p:cNvSpPr>
            <a:spLocks noGrp="1" noChangeArrowheads="1"/>
          </p:cNvSpPr>
          <p:nvPr>
            <p:ph type="subTitle" idx="1"/>
          </p:nvPr>
        </p:nvSpPr>
        <p:spPr>
          <a:xfrm>
            <a:off x="1828800" y="3886200"/>
            <a:ext cx="8534400" cy="519113"/>
          </a:xfrm>
        </p:spPr>
        <p:txBody>
          <a:bodyPr/>
          <a:lstStyle>
            <a:lvl1pPr marL="0" indent="0" algn="ctr">
              <a:buFontTx/>
              <a:buNone/>
              <a:defRPr sz="2800" b="1">
                <a:latin typeface="Candara" pitchFamily="34" charset="0"/>
              </a:defRPr>
            </a:lvl1pPr>
          </a:lstStyle>
          <a:p>
            <a:pPr lvl="0"/>
            <a:r>
              <a:rPr lang="en-US" noProof="0" dirty="0"/>
              <a:t>Click to edit Master subtitle style</a:t>
            </a:r>
          </a:p>
        </p:txBody>
      </p:sp>
      <p:sp>
        <p:nvSpPr>
          <p:cNvPr id="6" name="Rectangle 4"/>
          <p:cNvSpPr>
            <a:spLocks noGrp="1" noChangeArrowheads="1"/>
          </p:cNvSpPr>
          <p:nvPr>
            <p:ph type="dt" sz="half" idx="10"/>
          </p:nvPr>
        </p:nvSpPr>
        <p:spPr>
          <a:xfrm>
            <a:off x="609600" y="6477000"/>
            <a:ext cx="1727200" cy="381000"/>
          </a:xfrm>
        </p:spPr>
        <p:txBody>
          <a:bodyPr/>
          <a:lstStyle>
            <a:lvl1pPr>
              <a:defRPr/>
            </a:lvl1pPr>
          </a:lstStyle>
          <a:p>
            <a:pPr>
              <a:defRPr/>
            </a:pPr>
            <a:endParaRPr lang="zh-CN" altLang="en-US"/>
          </a:p>
        </p:txBody>
      </p:sp>
      <p:sp>
        <p:nvSpPr>
          <p:cNvPr id="7" name="Rectangle 5"/>
          <p:cNvSpPr>
            <a:spLocks noGrp="1" noChangeArrowheads="1"/>
          </p:cNvSpPr>
          <p:nvPr>
            <p:ph type="ftr" sz="quarter" idx="11"/>
          </p:nvPr>
        </p:nvSpPr>
        <p:spPr>
          <a:xfrm>
            <a:off x="2336800" y="6477000"/>
            <a:ext cx="5892800" cy="381000"/>
          </a:xfrm>
        </p:spPr>
        <p:txBody>
          <a:bodyPr/>
          <a:lstStyle>
            <a:lvl1pPr>
              <a:defRPr/>
            </a:lvl1pPr>
          </a:lstStyle>
          <a:p>
            <a:pPr>
              <a:defRPr/>
            </a:pPr>
            <a:endParaRPr lang="en-US" altLang="zh-CN"/>
          </a:p>
          <a:p>
            <a:pPr>
              <a:defRPr/>
            </a:pPr>
            <a:endParaRPr lang="zh-CN" altLang="en-US"/>
          </a:p>
        </p:txBody>
      </p:sp>
      <p:sp>
        <p:nvSpPr>
          <p:cNvPr id="8" name="Rectangle 6"/>
          <p:cNvSpPr>
            <a:spLocks noGrp="1" noChangeArrowheads="1"/>
          </p:cNvSpPr>
          <p:nvPr>
            <p:ph type="sldNum" sz="quarter" idx="12"/>
          </p:nvPr>
        </p:nvSpPr>
        <p:spPr>
          <a:xfrm>
            <a:off x="8737600" y="6477000"/>
            <a:ext cx="2844800" cy="381000"/>
          </a:xfrm>
        </p:spPr>
        <p:txBody>
          <a:bodyPr/>
          <a:lstStyle>
            <a:lvl1pPr>
              <a:defRPr sz="1400"/>
            </a:lvl1pPr>
          </a:lstStyle>
          <a:p>
            <a:pPr>
              <a:defRPr/>
            </a:pPr>
            <a:fld id="{7CB3B796-2E3F-4F66-92AA-C0D12D31A7B8}" type="slidenum">
              <a:rPr lang="en-US" altLang="zh-CN"/>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ndara"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3543276" y="1295400"/>
            <a:ext cx="8039124" cy="2260600"/>
          </a:xfrm>
        </p:spPr>
        <p:txBody>
          <a:bodyPr vert="eaVert"/>
          <a:lstStyle>
            <a:lvl1pPr>
              <a:defRPr>
                <a:latin typeface="Candara" pitchFamily="34" charset="0"/>
              </a:defRPr>
            </a:lvl1pPr>
            <a:lvl2pPr>
              <a:defRPr>
                <a:latin typeface="Candara" pitchFamily="34" charset="0"/>
              </a:defRPr>
            </a:lvl2pPr>
            <a:lvl3pPr>
              <a:defRPr>
                <a:latin typeface="Candara" pitchFamily="34" charset="0"/>
              </a:defRPr>
            </a:lvl3pPr>
            <a:lvl4pPr>
              <a:defRPr>
                <a:latin typeface="Candara" pitchFamily="34" charset="0"/>
              </a:defRPr>
            </a:lvl4pPr>
            <a:lvl5pPr>
              <a:defRPr>
                <a:latin typeface="Candar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a:ln/>
        </p:spPr>
        <p:txBody>
          <a:bodyPr/>
          <a:lstStyle>
            <a:lvl1pPr>
              <a:defRPr/>
            </a:lvl1pPr>
          </a:lstStyle>
          <a:p>
            <a:pPr>
              <a:defRPr/>
            </a:pPr>
            <a:fld id="{083EE1EF-2F26-4479-A55F-0E4D9464102E}" type="slidenum">
              <a:rPr lang="en-US" altLang="zh-CN"/>
              <a:pPr>
                <a:defRPr/>
              </a:pPr>
              <a:t>‹#›</a:t>
            </a:fld>
            <a:endParaRPr lang="en-US" altLang="zh-C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4770" y="288925"/>
            <a:ext cx="1846659" cy="32670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249680" y="288925"/>
            <a:ext cx="3360920" cy="326707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a:ln/>
        </p:spPr>
        <p:txBody>
          <a:bodyPr/>
          <a:lstStyle>
            <a:lvl1pPr>
              <a:defRPr/>
            </a:lvl1pPr>
          </a:lstStyle>
          <a:p>
            <a:pPr>
              <a:defRPr/>
            </a:pPr>
            <a:fld id="{D9FCC7A5-7FC0-486D-9414-DCEE01977A2F}" type="slidenum">
              <a:rPr lang="en-US" altLang="zh-CN"/>
              <a:pPr>
                <a:defRPr/>
              </a:pPr>
              <a:t>‹#›</a:t>
            </a:fld>
            <a:endParaRPr lang="en-US" altLang="zh-C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ndara" pitchFamily="34" charset="0"/>
              </a:defRPr>
            </a:lvl1pPr>
          </a:lstStyle>
          <a:p>
            <a:r>
              <a:rPr lang="en-US" dirty="0"/>
              <a:t>Click to edit Master title style</a:t>
            </a:r>
          </a:p>
        </p:txBody>
      </p:sp>
      <p:sp>
        <p:nvSpPr>
          <p:cNvPr id="3" name="Content Placeholder 2"/>
          <p:cNvSpPr>
            <a:spLocks noGrp="1"/>
          </p:cNvSpPr>
          <p:nvPr>
            <p:ph idx="1"/>
          </p:nvPr>
        </p:nvSpPr>
        <p:spPr>
          <a:xfrm>
            <a:off x="609600" y="1295400"/>
            <a:ext cx="10972800" cy="2283702"/>
          </a:xfrm>
        </p:spPr>
        <p:txBody>
          <a:bodyPr/>
          <a:lstStyle>
            <a:lvl1pPr>
              <a:defRPr>
                <a:latin typeface="Candara" pitchFamily="34" charset="0"/>
              </a:defRPr>
            </a:lvl1pPr>
            <a:lvl2pPr>
              <a:defRPr>
                <a:latin typeface="Candara" pitchFamily="34" charset="0"/>
              </a:defRPr>
            </a:lvl2pPr>
            <a:lvl3pPr>
              <a:defRPr>
                <a:latin typeface="Candara" pitchFamily="34" charset="0"/>
              </a:defRPr>
            </a:lvl3pPr>
            <a:lvl4pPr>
              <a:defRPr>
                <a:latin typeface="Candara" pitchFamily="34" charset="0"/>
              </a:defRPr>
            </a:lvl4pPr>
            <a:lvl5pPr>
              <a:defRPr>
                <a:latin typeface="Candar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a:ln/>
        </p:spPr>
        <p:txBody>
          <a:bodyPr/>
          <a:lstStyle>
            <a:lvl1pPr>
              <a:defRPr/>
            </a:lvl1pPr>
          </a:lstStyle>
          <a:p>
            <a:pPr>
              <a:defRPr/>
            </a:pPr>
            <a:fld id="{B3C6D4E1-96D2-4C03-A9B2-EE74463B845D}" type="slidenum">
              <a:rPr lang="en-US" altLang="zh-CN"/>
              <a:pPr>
                <a:defRPr/>
              </a:pPr>
              <a:t>‹#›</a:t>
            </a:fld>
            <a:endParaRPr lang="en-US" altLang="zh-C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707886"/>
          </a:xfrm>
        </p:spPr>
        <p:txBody>
          <a:bodyPr anchor="t"/>
          <a:lstStyle>
            <a:lvl1pPr algn="l">
              <a:defRPr sz="4000" b="1" cap="all">
                <a:latin typeface="Candara" pitchFamily="34" charset="0"/>
              </a:defRPr>
            </a:lvl1pPr>
          </a:lstStyle>
          <a:p>
            <a:r>
              <a:rPr lang="en-US" dirty="0"/>
              <a:t>Click to edit Master title style</a:t>
            </a:r>
          </a:p>
        </p:txBody>
      </p:sp>
      <p:sp>
        <p:nvSpPr>
          <p:cNvPr id="3" name="Text Placeholder 2"/>
          <p:cNvSpPr>
            <a:spLocks noGrp="1"/>
          </p:cNvSpPr>
          <p:nvPr>
            <p:ph type="body" idx="1"/>
          </p:nvPr>
        </p:nvSpPr>
        <p:spPr>
          <a:xfrm>
            <a:off x="963084" y="4006790"/>
            <a:ext cx="10363200" cy="400110"/>
          </a:xfrm>
        </p:spPr>
        <p:txBody>
          <a:bodyPr anchor="b"/>
          <a:lstStyle>
            <a:lvl1pPr marL="0" indent="0">
              <a:buNone/>
              <a:defRPr sz="2000">
                <a:latin typeface="Candara"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a:ln/>
        </p:spPr>
        <p:txBody>
          <a:bodyPr/>
          <a:lstStyle>
            <a:lvl1pPr>
              <a:defRPr/>
            </a:lvl1pPr>
          </a:lstStyle>
          <a:p>
            <a:pPr>
              <a:defRPr/>
            </a:pPr>
            <a:fld id="{F51E8D8E-50B1-4398-9B56-48DEE09FF6EA}" type="slidenum">
              <a:rPr lang="en-US" altLang="zh-CN"/>
              <a:pPr>
                <a:defRPr/>
              </a:pPr>
              <a:t>‹#›</a:t>
            </a:fld>
            <a:endParaRPr lang="en-US" altLang="zh-C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ndara" pitchFamily="34" charset="0"/>
              </a:defRPr>
            </a:lvl1pPr>
          </a:lstStyle>
          <a:p>
            <a:r>
              <a:rPr lang="en-US" dirty="0"/>
              <a:t>Click to edit Master title style</a:t>
            </a:r>
          </a:p>
        </p:txBody>
      </p:sp>
      <p:sp>
        <p:nvSpPr>
          <p:cNvPr id="3" name="Content Placeholder 2"/>
          <p:cNvSpPr>
            <a:spLocks noGrp="1"/>
          </p:cNvSpPr>
          <p:nvPr>
            <p:ph sz="half" idx="1"/>
          </p:nvPr>
        </p:nvSpPr>
        <p:spPr>
          <a:xfrm>
            <a:off x="609600" y="1295401"/>
            <a:ext cx="5384800" cy="2000548"/>
          </a:xfrm>
        </p:spPr>
        <p:txBody>
          <a:bodyPr/>
          <a:lstStyle>
            <a:lvl1pPr>
              <a:defRPr sz="2800">
                <a:latin typeface="Candara" pitchFamily="34" charset="0"/>
              </a:defRPr>
            </a:lvl1pPr>
            <a:lvl2pPr>
              <a:defRPr sz="2400">
                <a:latin typeface="Candara" pitchFamily="34" charset="0"/>
              </a:defRPr>
            </a:lvl2pPr>
            <a:lvl3pPr>
              <a:defRPr sz="2000">
                <a:latin typeface="Candara" pitchFamily="34" charset="0"/>
              </a:defRPr>
            </a:lvl3pPr>
            <a:lvl4pPr>
              <a:defRPr sz="1800">
                <a:latin typeface="Candara" pitchFamily="34" charset="0"/>
              </a:defRPr>
            </a:lvl4pPr>
            <a:lvl5pPr>
              <a:defRPr sz="1800">
                <a:latin typeface="Candara"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295401"/>
            <a:ext cx="5384800" cy="2000548"/>
          </a:xfrm>
        </p:spPr>
        <p:txBody>
          <a:bodyPr/>
          <a:lstStyle>
            <a:lvl1pPr>
              <a:defRPr sz="2800">
                <a:latin typeface="Candara" pitchFamily="34" charset="0"/>
              </a:defRPr>
            </a:lvl1pPr>
            <a:lvl2pPr>
              <a:defRPr sz="2400">
                <a:latin typeface="Candara" pitchFamily="34" charset="0"/>
              </a:defRPr>
            </a:lvl2pPr>
            <a:lvl3pPr>
              <a:defRPr sz="2000">
                <a:latin typeface="Candara" pitchFamily="34" charset="0"/>
              </a:defRPr>
            </a:lvl3pPr>
            <a:lvl4pPr>
              <a:defRPr sz="1800">
                <a:latin typeface="Candara" pitchFamily="34" charset="0"/>
              </a:defRPr>
            </a:lvl4pPr>
            <a:lvl5pPr>
              <a:defRPr sz="1800">
                <a:latin typeface="Candara"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a:ln/>
        </p:spPr>
        <p:txBody>
          <a:bodyPr/>
          <a:lstStyle>
            <a:lvl1pPr>
              <a:defRPr/>
            </a:lvl1pPr>
          </a:lstStyle>
          <a:p>
            <a:pPr>
              <a:defRPr/>
            </a:pPr>
            <a:fld id="{BC701566-E221-4E5A-A0AE-51DB79B38F57}" type="slidenum">
              <a:rPr lang="en-US" altLang="zh-CN"/>
              <a:pPr>
                <a:defRPr/>
              </a:pPr>
              <a:t>‹#›</a:t>
            </a:fld>
            <a:endParaRPr lang="en-US" altLang="zh-C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22972"/>
            <a:ext cx="10972800" cy="646331"/>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713210"/>
            <a:ext cx="5386917" cy="4616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17543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713210"/>
            <a:ext cx="5389033" cy="4616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17543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9" name="Rectangle 6"/>
          <p:cNvSpPr>
            <a:spLocks noGrp="1" noChangeArrowheads="1"/>
          </p:cNvSpPr>
          <p:nvPr>
            <p:ph type="sldNum" sz="quarter" idx="12"/>
          </p:nvPr>
        </p:nvSpPr>
        <p:spPr>
          <a:ln/>
        </p:spPr>
        <p:txBody>
          <a:bodyPr/>
          <a:lstStyle>
            <a:lvl1pPr>
              <a:defRPr/>
            </a:lvl1pPr>
          </a:lstStyle>
          <a:p>
            <a:pPr>
              <a:defRPr/>
            </a:pPr>
            <a:fld id="{C67D5C76-83A2-44FB-993A-31D972443CF0}" type="slidenum">
              <a:rPr lang="en-US" altLang="zh-CN"/>
              <a:pPr>
                <a:defRPr/>
              </a:pPr>
              <a:t>‹#›</a:t>
            </a:fld>
            <a:endParaRPr lang="en-US" altLang="zh-C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5" name="Rectangle 6"/>
          <p:cNvSpPr>
            <a:spLocks noGrp="1" noChangeArrowheads="1"/>
          </p:cNvSpPr>
          <p:nvPr>
            <p:ph type="sldNum" sz="quarter" idx="12"/>
          </p:nvPr>
        </p:nvSpPr>
        <p:spPr>
          <a:ln/>
        </p:spPr>
        <p:txBody>
          <a:bodyPr/>
          <a:lstStyle>
            <a:lvl1pPr>
              <a:defRPr/>
            </a:lvl1pPr>
          </a:lstStyle>
          <a:p>
            <a:pPr>
              <a:defRPr/>
            </a:pPr>
            <a:fld id="{A601AD31-9552-4A4F-B438-B8B7E3F8182C}" type="slidenum">
              <a:rPr lang="en-US" altLang="zh-CN"/>
              <a:pPr>
                <a:defRPr/>
              </a:pPr>
              <a:t>‹#›</a:t>
            </a:fld>
            <a:endParaRPr lang="en-US" altLang="zh-C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4" name="Rectangle 6"/>
          <p:cNvSpPr>
            <a:spLocks noGrp="1" noChangeArrowheads="1"/>
          </p:cNvSpPr>
          <p:nvPr>
            <p:ph type="sldNum" sz="quarter" idx="12"/>
          </p:nvPr>
        </p:nvSpPr>
        <p:spPr>
          <a:ln/>
        </p:spPr>
        <p:txBody>
          <a:bodyPr/>
          <a:lstStyle>
            <a:lvl1pPr>
              <a:defRPr/>
            </a:lvl1pPr>
          </a:lstStyle>
          <a:p>
            <a:pPr>
              <a:defRPr/>
            </a:pPr>
            <a:fld id="{48B67939-7A06-46B5-BEE9-6E49BCDE63B2}" type="slidenum">
              <a:rPr lang="en-US" altLang="zh-CN"/>
              <a:pPr>
                <a:defRPr/>
              </a:pPr>
              <a:t>‹#›</a:t>
            </a:fld>
            <a:endParaRPr lang="en-US" altLang="zh-C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034990"/>
            <a:ext cx="4011084" cy="40011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22837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a:ln/>
        </p:spPr>
        <p:txBody>
          <a:bodyPr/>
          <a:lstStyle>
            <a:lvl1pPr>
              <a:defRPr/>
            </a:lvl1pPr>
          </a:lstStyle>
          <a:p>
            <a:pPr>
              <a:defRPr/>
            </a:pPr>
            <a:fld id="{AF41242D-C98C-4A08-B9B2-4A75F7B716D4}" type="slidenum">
              <a:rPr lang="en-US" altLang="zh-CN"/>
              <a:pPr>
                <a:defRPr/>
              </a:pPr>
              <a:t>‹#›</a:t>
            </a:fld>
            <a:endParaRPr lang="en-US" altLang="zh-C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967228"/>
            <a:ext cx="7315200" cy="40011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a:ln/>
        </p:spPr>
        <p:txBody>
          <a:bodyPr/>
          <a:lstStyle>
            <a:lvl1pPr>
              <a:defRPr/>
            </a:lvl1pPr>
          </a:lstStyle>
          <a:p>
            <a:pPr>
              <a:defRPr/>
            </a:pPr>
            <a:fld id="{87408963-AF69-45DA-89B3-F46E8C08A3DA}" type="slidenum">
              <a:rPr lang="en-US" altLang="zh-CN"/>
              <a:pPr>
                <a:defRPr/>
              </a:pPr>
              <a:t>‹#›</a:t>
            </a:fld>
            <a:endParaRPr lang="en-US" altLang="zh-C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7"/>
          <p:cNvSpPr>
            <a:spLocks noChangeArrowheads="1"/>
          </p:cNvSpPr>
          <p:nvPr/>
        </p:nvSpPr>
        <p:spPr bwMode="auto">
          <a:xfrm>
            <a:off x="0" y="6657975"/>
            <a:ext cx="12192000" cy="228600"/>
          </a:xfrm>
          <a:prstGeom prst="rect">
            <a:avLst/>
          </a:prstGeom>
          <a:solidFill>
            <a:srgbClr val="C69200"/>
          </a:solidFill>
          <a:ln>
            <a:noFill/>
          </a:ln>
        </p:spPr>
        <p:txBody>
          <a:bodyPr wrap="none" anchor="ctr"/>
          <a:lstStyle>
            <a:lvl1pPr>
              <a:defRPr>
                <a:solidFill>
                  <a:schemeClr val="tx1"/>
                </a:solidFill>
                <a:latin typeface="Arial" charset="0"/>
                <a:ea typeface="宋体" charset="0"/>
              </a:defRPr>
            </a:lvl1pPr>
            <a:lvl2pPr marL="742950" indent="-285750">
              <a:defRPr>
                <a:solidFill>
                  <a:schemeClr val="tx1"/>
                </a:solidFill>
                <a:latin typeface="Arial" charset="0"/>
                <a:ea typeface="宋体" charset="0"/>
              </a:defRPr>
            </a:lvl2pPr>
            <a:lvl3pPr marL="1143000" indent="-228600">
              <a:defRPr>
                <a:solidFill>
                  <a:schemeClr val="tx1"/>
                </a:solidFill>
                <a:latin typeface="Arial" charset="0"/>
                <a:ea typeface="宋体" charset="0"/>
              </a:defRPr>
            </a:lvl3pPr>
            <a:lvl4pPr marL="1600200" indent="-228600">
              <a:defRPr>
                <a:solidFill>
                  <a:schemeClr val="tx1"/>
                </a:solidFill>
                <a:latin typeface="Arial" charset="0"/>
                <a:ea typeface="宋体" charset="0"/>
              </a:defRPr>
            </a:lvl4pPr>
            <a:lvl5pPr marL="2057400" indent="-22860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endParaRPr lang="en-US" altLang="en-US">
              <a:solidFill>
                <a:srgbClr val="115DA3"/>
              </a:solidFill>
              <a:latin typeface="Candara" charset="0"/>
            </a:endParaRPr>
          </a:p>
        </p:txBody>
      </p:sp>
      <p:sp>
        <p:nvSpPr>
          <p:cNvPr id="4" name="Rectangle 2"/>
          <p:cNvSpPr>
            <a:spLocks noGrp="1" noChangeArrowheads="1"/>
          </p:cNvSpPr>
          <p:nvPr>
            <p:ph type="title"/>
          </p:nvPr>
        </p:nvSpPr>
        <p:spPr bwMode="auto">
          <a:xfrm>
            <a:off x="508000" y="288925"/>
            <a:ext cx="11074400" cy="641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altLang="zh-CN"/>
              <a:t>Click to edit Master title style</a:t>
            </a:r>
          </a:p>
        </p:txBody>
      </p:sp>
      <p:sp>
        <p:nvSpPr>
          <p:cNvPr id="1028" name="Rectangle 3"/>
          <p:cNvSpPr>
            <a:spLocks noGrp="1" noChangeArrowheads="1"/>
          </p:cNvSpPr>
          <p:nvPr>
            <p:ph type="body" idx="1"/>
          </p:nvPr>
        </p:nvSpPr>
        <p:spPr bwMode="auto">
          <a:xfrm>
            <a:off x="609600" y="1295401"/>
            <a:ext cx="10972800" cy="22844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2" name="Rectangle 4"/>
          <p:cNvSpPr>
            <a:spLocks noGrp="1" noChangeArrowheads="1"/>
          </p:cNvSpPr>
          <p:nvPr>
            <p:ph type="dt" sz="half" idx="2"/>
          </p:nvPr>
        </p:nvSpPr>
        <p:spPr bwMode="auto">
          <a:xfrm>
            <a:off x="609600" y="6553200"/>
            <a:ext cx="1524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800">
                <a:latin typeface="Candara" charset="0"/>
                <a:ea typeface="+mn-ea"/>
                <a:cs typeface="Arial" charset="0"/>
              </a:defRPr>
            </a:lvl1pPr>
          </a:lstStyle>
          <a:p>
            <a:pPr>
              <a:defRPr/>
            </a:pPr>
            <a:endParaRPr lang="zh-CN" altLang="en-US"/>
          </a:p>
        </p:txBody>
      </p:sp>
      <p:sp>
        <p:nvSpPr>
          <p:cNvPr id="3" name="Rectangle 5"/>
          <p:cNvSpPr>
            <a:spLocks noGrp="1" noChangeArrowheads="1"/>
          </p:cNvSpPr>
          <p:nvPr>
            <p:ph type="ftr" sz="quarter" idx="3"/>
          </p:nvPr>
        </p:nvSpPr>
        <p:spPr bwMode="auto">
          <a:xfrm>
            <a:off x="2235200" y="6553200"/>
            <a:ext cx="7010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800">
                <a:latin typeface="Candara" charset="0"/>
                <a:ea typeface="+mn-ea"/>
                <a:cs typeface="Arial" charset="0"/>
              </a:defRPr>
            </a:lvl1pPr>
          </a:lstStyle>
          <a:p>
            <a:pPr>
              <a:defRPr/>
            </a:pPr>
            <a:endParaRPr lang="zh-CN" altLang="en-US"/>
          </a:p>
        </p:txBody>
      </p:sp>
      <p:sp>
        <p:nvSpPr>
          <p:cNvPr id="1030" name="Rectangle 6"/>
          <p:cNvSpPr>
            <a:spLocks noGrp="1" noChangeArrowheads="1"/>
          </p:cNvSpPr>
          <p:nvPr>
            <p:ph type="sldNum" sz="quarter" idx="4"/>
          </p:nvPr>
        </p:nvSpPr>
        <p:spPr bwMode="auto">
          <a:xfrm>
            <a:off x="10278533" y="6691313"/>
            <a:ext cx="17272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800">
                <a:latin typeface="Candara" pitchFamily="34" charset="0"/>
              </a:defRPr>
            </a:lvl1pPr>
          </a:lstStyle>
          <a:p>
            <a:pPr>
              <a:defRPr/>
            </a:pPr>
            <a:fld id="{B2B5414E-C84F-4FE3-9774-DBA5125804CF}" type="slidenum">
              <a:rPr lang="en-US" altLang="zh-CN"/>
              <a:pPr>
                <a:defRPr/>
              </a:pPr>
              <a:t>‹#›</a:t>
            </a:fld>
            <a:endParaRPr lang="en-US" altLang="zh-CN" dirty="0"/>
          </a:p>
        </p:txBody>
      </p:sp>
    </p:spTree>
  </p:cSld>
  <p:clrMap bg1="lt1" tx1="dk1" bg2="lt2" tx2="dk2" accent1="accent1" accent2="accent2" accent3="accent3" accent4="accent4" accent5="accent5" accent6="accent6" hlink="hlink" folHlink="folHlink"/>
  <p:sldLayoutIdLst>
    <p:sldLayoutId id="2147484727" r:id="rId1"/>
    <p:sldLayoutId id="2147484717" r:id="rId2"/>
    <p:sldLayoutId id="2147484718" r:id="rId3"/>
    <p:sldLayoutId id="2147484719" r:id="rId4"/>
    <p:sldLayoutId id="2147484720" r:id="rId5"/>
    <p:sldLayoutId id="2147484721" r:id="rId6"/>
    <p:sldLayoutId id="2147484722" r:id="rId7"/>
    <p:sldLayoutId id="2147484723" r:id="rId8"/>
    <p:sldLayoutId id="2147484724" r:id="rId9"/>
    <p:sldLayoutId id="2147484725" r:id="rId10"/>
    <p:sldLayoutId id="2147484726" r:id="rId11"/>
  </p:sldLayoutIdLst>
  <p:hf hdr="0" ftr="0" dt="0"/>
  <p:txStyles>
    <p:titleStyle>
      <a:lvl1pPr algn="l" rtl="0" eaLnBrk="0" fontAlgn="base" hangingPunct="0">
        <a:spcBef>
          <a:spcPct val="0"/>
        </a:spcBef>
        <a:spcAft>
          <a:spcPct val="0"/>
        </a:spcAft>
        <a:defRPr sz="3600" b="1">
          <a:solidFill>
            <a:srgbClr val="C69200"/>
          </a:solidFill>
          <a:latin typeface="Candara" pitchFamily="34" charset="0"/>
          <a:ea typeface="宋体" charset="0"/>
          <a:cs typeface="宋体" charset="0"/>
        </a:defRPr>
      </a:lvl1pPr>
      <a:lvl2pPr algn="l" rtl="0" eaLnBrk="0" fontAlgn="base" hangingPunct="0">
        <a:spcBef>
          <a:spcPct val="0"/>
        </a:spcBef>
        <a:spcAft>
          <a:spcPct val="0"/>
        </a:spcAft>
        <a:defRPr sz="3600" b="1">
          <a:solidFill>
            <a:srgbClr val="C69200"/>
          </a:solidFill>
          <a:latin typeface="Candara" pitchFamily="34" charset="0"/>
          <a:ea typeface="宋体" charset="0"/>
          <a:cs typeface="宋体" charset="0"/>
        </a:defRPr>
      </a:lvl2pPr>
      <a:lvl3pPr algn="l" rtl="0" eaLnBrk="0" fontAlgn="base" hangingPunct="0">
        <a:spcBef>
          <a:spcPct val="0"/>
        </a:spcBef>
        <a:spcAft>
          <a:spcPct val="0"/>
        </a:spcAft>
        <a:defRPr sz="3600" b="1">
          <a:solidFill>
            <a:srgbClr val="C69200"/>
          </a:solidFill>
          <a:latin typeface="Candara" pitchFamily="34" charset="0"/>
          <a:ea typeface="宋体" charset="0"/>
          <a:cs typeface="宋体" charset="0"/>
        </a:defRPr>
      </a:lvl3pPr>
      <a:lvl4pPr algn="l" rtl="0" eaLnBrk="0" fontAlgn="base" hangingPunct="0">
        <a:spcBef>
          <a:spcPct val="0"/>
        </a:spcBef>
        <a:spcAft>
          <a:spcPct val="0"/>
        </a:spcAft>
        <a:defRPr sz="3600" b="1">
          <a:solidFill>
            <a:srgbClr val="C69200"/>
          </a:solidFill>
          <a:latin typeface="Candara" pitchFamily="34" charset="0"/>
          <a:ea typeface="宋体" charset="0"/>
          <a:cs typeface="宋体" charset="0"/>
        </a:defRPr>
      </a:lvl4pPr>
      <a:lvl5pPr algn="l" rtl="0" eaLnBrk="0" fontAlgn="base" hangingPunct="0">
        <a:spcBef>
          <a:spcPct val="0"/>
        </a:spcBef>
        <a:spcAft>
          <a:spcPct val="0"/>
        </a:spcAft>
        <a:defRPr sz="3600" b="1">
          <a:solidFill>
            <a:srgbClr val="C69200"/>
          </a:solidFill>
          <a:latin typeface="Candara" pitchFamily="34" charset="0"/>
          <a:ea typeface="宋体" charset="0"/>
          <a:cs typeface="宋体" charset="0"/>
        </a:defRPr>
      </a:lvl5pPr>
      <a:lvl6pPr marL="457200" algn="l" rtl="0" fontAlgn="base">
        <a:spcBef>
          <a:spcPct val="0"/>
        </a:spcBef>
        <a:spcAft>
          <a:spcPct val="0"/>
        </a:spcAft>
        <a:defRPr sz="3600" b="1">
          <a:solidFill>
            <a:srgbClr val="C69200"/>
          </a:solidFill>
          <a:latin typeface="Arial" charset="0"/>
        </a:defRPr>
      </a:lvl6pPr>
      <a:lvl7pPr marL="914400" algn="l" rtl="0" fontAlgn="base">
        <a:spcBef>
          <a:spcPct val="0"/>
        </a:spcBef>
        <a:spcAft>
          <a:spcPct val="0"/>
        </a:spcAft>
        <a:defRPr sz="3600" b="1">
          <a:solidFill>
            <a:srgbClr val="C69200"/>
          </a:solidFill>
          <a:latin typeface="Arial" charset="0"/>
        </a:defRPr>
      </a:lvl7pPr>
      <a:lvl8pPr marL="1371600" algn="l" rtl="0" fontAlgn="base">
        <a:spcBef>
          <a:spcPct val="0"/>
        </a:spcBef>
        <a:spcAft>
          <a:spcPct val="0"/>
        </a:spcAft>
        <a:defRPr sz="3600" b="1">
          <a:solidFill>
            <a:srgbClr val="C69200"/>
          </a:solidFill>
          <a:latin typeface="Arial" charset="0"/>
        </a:defRPr>
      </a:lvl8pPr>
      <a:lvl9pPr marL="1828800" algn="l" rtl="0" fontAlgn="base">
        <a:spcBef>
          <a:spcPct val="0"/>
        </a:spcBef>
        <a:spcAft>
          <a:spcPct val="0"/>
        </a:spcAft>
        <a:defRPr sz="3600" b="1">
          <a:solidFill>
            <a:srgbClr val="C69200"/>
          </a:solidFill>
          <a:latin typeface="Arial"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Candara" pitchFamily="34" charset="0"/>
          <a:ea typeface="宋体" charset="0"/>
          <a:cs typeface="宋体" charset="0"/>
        </a:defRPr>
      </a:lvl1pPr>
      <a:lvl2pPr marL="742950" indent="-285750" algn="l" rtl="0" eaLnBrk="0" fontAlgn="base" hangingPunct="0">
        <a:spcBef>
          <a:spcPct val="20000"/>
        </a:spcBef>
        <a:spcAft>
          <a:spcPct val="0"/>
        </a:spcAft>
        <a:buChar char="–"/>
        <a:defRPr kumimoji="1" sz="2800">
          <a:solidFill>
            <a:schemeClr val="tx1"/>
          </a:solidFill>
          <a:latin typeface="Candara" pitchFamily="34" charset="0"/>
          <a:ea typeface="宋体" charset="0"/>
        </a:defRPr>
      </a:lvl2pPr>
      <a:lvl3pPr marL="1143000" indent="-228600" algn="l" rtl="0" eaLnBrk="0" fontAlgn="base" hangingPunct="0">
        <a:spcBef>
          <a:spcPct val="20000"/>
        </a:spcBef>
        <a:spcAft>
          <a:spcPct val="0"/>
        </a:spcAft>
        <a:buChar char="•"/>
        <a:defRPr kumimoji="1" sz="2400">
          <a:solidFill>
            <a:schemeClr val="tx1"/>
          </a:solidFill>
          <a:latin typeface="Candara" pitchFamily="34" charset="0"/>
          <a:ea typeface="宋体" charset="0"/>
        </a:defRPr>
      </a:lvl3pPr>
      <a:lvl4pPr marL="1600200" indent="-228600" algn="l" rtl="0" eaLnBrk="0" fontAlgn="base" hangingPunct="0">
        <a:spcBef>
          <a:spcPct val="20000"/>
        </a:spcBef>
        <a:spcAft>
          <a:spcPct val="0"/>
        </a:spcAft>
        <a:buChar char="–"/>
        <a:defRPr kumimoji="1" sz="2000">
          <a:solidFill>
            <a:schemeClr val="tx1"/>
          </a:solidFill>
          <a:latin typeface="Candara" pitchFamily="34" charset="0"/>
          <a:ea typeface="宋体" charset="0"/>
        </a:defRPr>
      </a:lvl4pPr>
      <a:lvl5pPr marL="2057400" indent="-228600" algn="l" rtl="0" eaLnBrk="0" fontAlgn="base" hangingPunct="0">
        <a:spcBef>
          <a:spcPct val="20000"/>
        </a:spcBef>
        <a:spcAft>
          <a:spcPct val="0"/>
        </a:spcAft>
        <a:buChar char="»"/>
        <a:defRPr kumimoji="1" sz="2000">
          <a:solidFill>
            <a:schemeClr val="tx1"/>
          </a:solidFill>
          <a:latin typeface="Candara" pitchFamily="34" charset="0"/>
          <a:ea typeface="宋体"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1524000" y="1261408"/>
            <a:ext cx="9144000" cy="1938992"/>
          </a:xfrm>
          <a:extLst>
            <a:ext uri="{909E8E84-426E-40dd-AFC4-6F175D3DCCD1}"/>
            <a:ext uri="{91240B29-F687-4f45-9708-019B960494DF}"/>
            <a:ext uri="{AF507438-7753-43e0-B8FC-AC1667EBCBE1}"/>
          </a:extLst>
        </p:spPr>
        <p:txBody>
          <a:bodyPr/>
          <a:lstStyle/>
          <a:p>
            <a:pPr>
              <a:defRPr/>
            </a:pPr>
            <a:r>
              <a:rPr lang="en-US" altLang="zh-CN" dirty="0" err="1"/>
              <a:t>SCLib</a:t>
            </a:r>
            <a:r>
              <a:rPr lang="en-US" altLang="zh-CN" dirty="0"/>
              <a:t>: A Practical and Lightweight </a:t>
            </a:r>
            <a:br>
              <a:rPr lang="en-US" altLang="zh-CN" dirty="0"/>
            </a:br>
            <a:r>
              <a:rPr lang="en-US" altLang="zh-CN" dirty="0"/>
              <a:t>Defense against Component Hijacking </a:t>
            </a:r>
            <a:br>
              <a:rPr lang="en-US" altLang="zh-CN" dirty="0"/>
            </a:br>
            <a:r>
              <a:rPr lang="en-US" altLang="zh-CN" dirty="0"/>
              <a:t>in Android Applications</a:t>
            </a:r>
            <a:endParaRPr lang="en-US" altLang="zh-CN" dirty="0">
              <a:latin typeface="Candara" charset="0"/>
              <a:cs typeface="+mj-cs"/>
            </a:endParaRPr>
          </a:p>
        </p:txBody>
      </p:sp>
      <p:sp>
        <p:nvSpPr>
          <p:cNvPr id="3075" name="Subtitle 2"/>
          <p:cNvSpPr>
            <a:spLocks noGrp="1"/>
          </p:cNvSpPr>
          <p:nvPr>
            <p:ph type="subTitle" idx="1"/>
          </p:nvPr>
        </p:nvSpPr>
        <p:spPr>
          <a:xfrm>
            <a:off x="2019300" y="3581401"/>
            <a:ext cx="8153400" cy="1040285"/>
          </a:xfrm>
        </p:spPr>
        <p:txBody>
          <a:bodyPr/>
          <a:lstStyle/>
          <a:p>
            <a:pPr eaLnBrk="1" hangingPunct="1"/>
            <a:r>
              <a:rPr lang="en-US" altLang="zh-CN" b="0" dirty="0">
                <a:ea typeface="MS PGothic" pitchFamily="34" charset="-128"/>
              </a:rPr>
              <a:t>Daoyuan Wu, Yao Cheng, </a:t>
            </a:r>
          </a:p>
          <a:p>
            <a:pPr eaLnBrk="1" hangingPunct="1"/>
            <a:r>
              <a:rPr lang="en-US" altLang="zh-CN" b="0" u="sng" dirty="0" err="1">
                <a:ea typeface="MS PGothic" pitchFamily="34" charset="-128"/>
              </a:rPr>
              <a:t>Debin</a:t>
            </a:r>
            <a:r>
              <a:rPr lang="en-US" altLang="zh-CN" b="0" u="sng" dirty="0">
                <a:ea typeface="MS PGothic" pitchFamily="34" charset="-128"/>
              </a:rPr>
              <a:t> Gao</a:t>
            </a:r>
            <a:r>
              <a:rPr lang="en-US" altLang="zh-CN" b="0" dirty="0">
                <a:ea typeface="MS PGothic" pitchFamily="34" charset="-128"/>
              </a:rPr>
              <a:t>, </a:t>
            </a:r>
            <a:r>
              <a:rPr lang="en-US" altLang="zh-CN" b="0" dirty="0" err="1">
                <a:ea typeface="MS PGothic" pitchFamily="34" charset="-128"/>
              </a:rPr>
              <a:t>Yingjiu</a:t>
            </a:r>
            <a:r>
              <a:rPr lang="en-US" altLang="zh-CN" b="0" dirty="0">
                <a:ea typeface="MS PGothic" pitchFamily="34" charset="-128"/>
              </a:rPr>
              <a:t> Li, and Robert H. Deng</a:t>
            </a:r>
          </a:p>
        </p:txBody>
      </p:sp>
      <p:sp>
        <p:nvSpPr>
          <p:cNvPr id="7" name="Subtitle 2"/>
          <p:cNvSpPr txBox="1">
            <a:spLocks/>
          </p:cNvSpPr>
          <p:nvPr/>
        </p:nvSpPr>
        <p:spPr bwMode="auto">
          <a:xfrm>
            <a:off x="2019300" y="4984827"/>
            <a:ext cx="8153400" cy="10402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indent="0" algn="ctr" rtl="0" eaLnBrk="0" fontAlgn="base" hangingPunct="0">
              <a:spcBef>
                <a:spcPct val="20000"/>
              </a:spcBef>
              <a:spcAft>
                <a:spcPct val="0"/>
              </a:spcAft>
              <a:buFontTx/>
              <a:buNone/>
              <a:defRPr kumimoji="1" sz="2800" b="1">
                <a:solidFill>
                  <a:schemeClr val="tx1"/>
                </a:solidFill>
                <a:latin typeface="Candara" pitchFamily="34" charset="0"/>
                <a:ea typeface="宋体" charset="0"/>
                <a:cs typeface="宋体" charset="0"/>
              </a:defRPr>
            </a:lvl1pPr>
            <a:lvl2pPr marL="742950" indent="-285750" algn="l" rtl="0" eaLnBrk="0" fontAlgn="base" hangingPunct="0">
              <a:spcBef>
                <a:spcPct val="20000"/>
              </a:spcBef>
              <a:spcAft>
                <a:spcPct val="0"/>
              </a:spcAft>
              <a:buChar char="–"/>
              <a:defRPr kumimoji="1" sz="2800">
                <a:solidFill>
                  <a:schemeClr val="tx1"/>
                </a:solidFill>
                <a:latin typeface="Candara" pitchFamily="34" charset="0"/>
                <a:ea typeface="宋体" charset="0"/>
              </a:defRPr>
            </a:lvl2pPr>
            <a:lvl3pPr marL="1143000" indent="-228600" algn="l" rtl="0" eaLnBrk="0" fontAlgn="base" hangingPunct="0">
              <a:spcBef>
                <a:spcPct val="20000"/>
              </a:spcBef>
              <a:spcAft>
                <a:spcPct val="0"/>
              </a:spcAft>
              <a:buChar char="•"/>
              <a:defRPr kumimoji="1" sz="2400">
                <a:solidFill>
                  <a:schemeClr val="tx1"/>
                </a:solidFill>
                <a:latin typeface="Candara" pitchFamily="34" charset="0"/>
                <a:ea typeface="宋体" charset="0"/>
              </a:defRPr>
            </a:lvl3pPr>
            <a:lvl4pPr marL="1600200" indent="-228600" algn="l" rtl="0" eaLnBrk="0" fontAlgn="base" hangingPunct="0">
              <a:spcBef>
                <a:spcPct val="20000"/>
              </a:spcBef>
              <a:spcAft>
                <a:spcPct val="0"/>
              </a:spcAft>
              <a:buChar char="–"/>
              <a:defRPr kumimoji="1" sz="2000">
                <a:solidFill>
                  <a:schemeClr val="tx1"/>
                </a:solidFill>
                <a:latin typeface="Candara" pitchFamily="34" charset="0"/>
                <a:ea typeface="宋体" charset="0"/>
              </a:defRPr>
            </a:lvl4pPr>
            <a:lvl5pPr marL="2057400" indent="-228600" algn="l" rtl="0" eaLnBrk="0" fontAlgn="base" hangingPunct="0">
              <a:spcBef>
                <a:spcPct val="20000"/>
              </a:spcBef>
              <a:spcAft>
                <a:spcPct val="0"/>
              </a:spcAft>
              <a:buChar char="»"/>
              <a:defRPr kumimoji="1" sz="2000">
                <a:solidFill>
                  <a:schemeClr val="tx1"/>
                </a:solidFill>
                <a:latin typeface="Candara" pitchFamily="34" charset="0"/>
                <a:ea typeface="宋体"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n-US" altLang="zh-CN" b="0" kern="0" dirty="0">
                <a:ea typeface="MS PGothic" pitchFamily="34" charset="-128"/>
              </a:rPr>
              <a:t>School of Information Systems, </a:t>
            </a:r>
          </a:p>
          <a:p>
            <a:pPr eaLnBrk="1" hangingPunct="1"/>
            <a:r>
              <a:rPr lang="en-US" altLang="zh-CN" b="0" kern="0" dirty="0">
                <a:ea typeface="MS PGothic" pitchFamily="34" charset="-128"/>
              </a:rPr>
              <a:t>Singapore Management University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Evaluation</a:t>
            </a:r>
          </a:p>
        </p:txBody>
      </p:sp>
      <p:sp>
        <p:nvSpPr>
          <p:cNvPr id="4" name="Slide Number Placeholder 3"/>
          <p:cNvSpPr>
            <a:spLocks noGrp="1"/>
          </p:cNvSpPr>
          <p:nvPr>
            <p:ph type="sldNum" sz="quarter" idx="12"/>
          </p:nvPr>
        </p:nvSpPr>
        <p:spPr/>
        <p:txBody>
          <a:bodyPr/>
          <a:lstStyle/>
          <a:p>
            <a:pPr>
              <a:defRPr/>
            </a:pPr>
            <a:fld id="{B3C6D4E1-96D2-4C03-A9B2-EE74463B845D}" type="slidenum">
              <a:rPr lang="en-US" altLang="zh-CN" smtClean="0"/>
              <a:pPr>
                <a:defRPr/>
              </a:pPr>
              <a:t>10</a:t>
            </a:fld>
            <a:endParaRPr lang="en-US" altLang="zh-CN"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887304"/>
            <a:ext cx="5929425" cy="5665895"/>
          </a:xfrm>
          <a:prstGeom prst="rect">
            <a:avLst/>
          </a:prstGeom>
        </p:spPr>
      </p:pic>
    </p:spTree>
    <p:extLst>
      <p:ext uri="{BB962C8B-B14F-4D97-AF65-F5344CB8AC3E}">
        <p14:creationId xmlns:p14="http://schemas.microsoft.com/office/powerpoint/2010/main" val="490161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a:xfrm>
            <a:off x="1981200" y="990601"/>
            <a:ext cx="8229600" cy="4315027"/>
          </a:xfrm>
        </p:spPr>
        <p:txBody>
          <a:bodyPr/>
          <a:lstStyle/>
          <a:p>
            <a:r>
              <a:rPr lang="en-US" sz="2800" dirty="0"/>
              <a:t>We presented </a:t>
            </a:r>
            <a:r>
              <a:rPr lang="en-US" sz="2800" b="1" dirty="0" err="1"/>
              <a:t>SCLib</a:t>
            </a:r>
            <a:r>
              <a:rPr lang="en-US" sz="2800" dirty="0"/>
              <a:t>, </a:t>
            </a:r>
            <a:r>
              <a:rPr lang="en-US" sz="2800" i="1" dirty="0"/>
              <a:t>Secure Component Library</a:t>
            </a:r>
            <a:r>
              <a:rPr lang="en-US" sz="2800" dirty="0"/>
              <a:t>, towards practically defending against </a:t>
            </a:r>
            <a:r>
              <a:rPr lang="en-US" altLang="zh-CN" sz="2800" dirty="0"/>
              <a:t>Android Component Hijacking.</a:t>
            </a:r>
          </a:p>
          <a:p>
            <a:endParaRPr lang="en-US" sz="2800" dirty="0"/>
          </a:p>
          <a:p>
            <a:r>
              <a:rPr lang="en-US" sz="2800" dirty="0"/>
              <a:t>We overcame some notable challenges, e.g., </a:t>
            </a:r>
            <a:r>
              <a:rPr lang="en-US" sz="2800" u="sng" dirty="0"/>
              <a:t>in-app MAC policy design</a:t>
            </a:r>
            <a:r>
              <a:rPr lang="en-US" sz="2800" dirty="0"/>
              <a:t> and </a:t>
            </a:r>
            <a:r>
              <a:rPr lang="en-US" sz="2800" u="sng" dirty="0"/>
              <a:t>recovering caller identity</a:t>
            </a:r>
            <a:r>
              <a:rPr lang="en-US" sz="2800" dirty="0"/>
              <a:t>.</a:t>
            </a:r>
          </a:p>
          <a:p>
            <a:endParaRPr lang="en-US" sz="2800" dirty="0"/>
          </a:p>
          <a:p>
            <a:r>
              <a:rPr lang="en-US" sz="2800" dirty="0"/>
              <a:t>We demonstrated the </a:t>
            </a:r>
            <a:r>
              <a:rPr lang="en-US" sz="2800" u="sng" dirty="0"/>
              <a:t>unique security values</a:t>
            </a:r>
            <a:r>
              <a:rPr lang="en-US" sz="2800" dirty="0"/>
              <a:t> and </a:t>
            </a:r>
            <a:r>
              <a:rPr lang="en-US" sz="2800" u="sng" dirty="0"/>
              <a:t>the modest overhead</a:t>
            </a:r>
            <a:r>
              <a:rPr lang="en-US" sz="2800" dirty="0"/>
              <a:t> of </a:t>
            </a:r>
            <a:r>
              <a:rPr lang="en-US" sz="2800" dirty="0" err="1"/>
              <a:t>SCLib</a:t>
            </a:r>
            <a:r>
              <a:rPr lang="en-US" sz="2800" dirty="0"/>
              <a:t>.</a:t>
            </a:r>
          </a:p>
        </p:txBody>
      </p:sp>
      <p:sp>
        <p:nvSpPr>
          <p:cNvPr id="4" name="Slide Number Placeholder 3"/>
          <p:cNvSpPr>
            <a:spLocks noGrp="1"/>
          </p:cNvSpPr>
          <p:nvPr>
            <p:ph type="sldNum" sz="quarter" idx="12"/>
          </p:nvPr>
        </p:nvSpPr>
        <p:spPr/>
        <p:txBody>
          <a:bodyPr/>
          <a:lstStyle/>
          <a:p>
            <a:pPr>
              <a:defRPr/>
            </a:pPr>
            <a:fld id="{B3C6D4E1-96D2-4C03-A9B2-EE74463B845D}" type="slidenum">
              <a:rPr lang="en-US" altLang="zh-CN" smtClean="0"/>
              <a:pPr>
                <a:defRPr/>
              </a:pPr>
              <a:t>11</a:t>
            </a:fld>
            <a:endParaRPr lang="en-US" altLang="zh-CN" dirty="0"/>
          </a:p>
        </p:txBody>
      </p:sp>
      <p:sp>
        <p:nvSpPr>
          <p:cNvPr id="5" name="TextBox 11"/>
          <p:cNvSpPr txBox="1">
            <a:spLocks noChangeArrowheads="1"/>
          </p:cNvSpPr>
          <p:nvPr/>
        </p:nvSpPr>
        <p:spPr bwMode="auto">
          <a:xfrm>
            <a:off x="2819400" y="5618202"/>
            <a:ext cx="6553200" cy="477054"/>
          </a:xfrm>
          <a:prstGeom prst="rect">
            <a:avLst/>
          </a:prstGeom>
          <a:noFill/>
          <a:ln w="19050">
            <a:solidFill>
              <a:schemeClr val="tx1"/>
            </a:solidFill>
            <a:prstDash val="sysDash"/>
            <a:miter lim="800000"/>
            <a:headEnd/>
            <a:tailEnd/>
          </a:ln>
        </p:spPr>
        <p:txBody>
          <a:bodyPr wrap="square" lIns="180000" rIns="180000">
            <a:spAutoFit/>
          </a:bodyPr>
          <a:lstStyle/>
          <a:p>
            <a:pPr algn="ctr">
              <a:lnSpc>
                <a:spcPct val="125000"/>
              </a:lnSpc>
            </a:pPr>
            <a:r>
              <a:rPr lang="en-US" sz="2000" dirty="0"/>
              <a:t>Contact: Daoyuan Wu (dywu.2015@smu.edu.sg)</a:t>
            </a:r>
          </a:p>
        </p:txBody>
      </p:sp>
    </p:spTree>
    <p:extLst>
      <p:ext uri="{BB962C8B-B14F-4D97-AF65-F5344CB8AC3E}">
        <p14:creationId xmlns:p14="http://schemas.microsoft.com/office/powerpoint/2010/main" val="1182793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Title 1"/>
          <p:cNvSpPr>
            <a:spLocks noGrp="1"/>
          </p:cNvSpPr>
          <p:nvPr>
            <p:ph type="title"/>
          </p:nvPr>
        </p:nvSpPr>
        <p:spPr>
          <a:xfrm>
            <a:off x="1905000" y="131764"/>
            <a:ext cx="8305800" cy="955675"/>
          </a:xfrm>
        </p:spPr>
        <p:txBody>
          <a:bodyPr/>
          <a:lstStyle/>
          <a:p>
            <a:pPr marL="342900" indent="-342900"/>
            <a:br>
              <a:rPr lang="en-US" altLang="zh-CN" sz="2000">
                <a:ea typeface="宋体" pitchFamily="2" charset="-122"/>
              </a:rPr>
            </a:br>
            <a:endParaRPr lang="en-US" altLang="zh-CN">
              <a:ea typeface="宋体" pitchFamily="2" charset="-122"/>
            </a:endParaRPr>
          </a:p>
        </p:txBody>
      </p:sp>
      <p:sp>
        <p:nvSpPr>
          <p:cNvPr id="43011" name="Content Placeholder 2"/>
          <p:cNvSpPr>
            <a:spLocks noGrp="1"/>
          </p:cNvSpPr>
          <p:nvPr>
            <p:ph idx="1"/>
          </p:nvPr>
        </p:nvSpPr>
        <p:spPr>
          <a:xfrm>
            <a:off x="1771650" y="3074989"/>
            <a:ext cx="8648700" cy="769937"/>
          </a:xfrm>
        </p:spPr>
        <p:txBody>
          <a:bodyPr/>
          <a:lstStyle/>
          <a:p>
            <a:pPr marL="0" lvl="1" indent="0" algn="ctr">
              <a:buNone/>
            </a:pPr>
            <a:r>
              <a:rPr kumimoji="0" lang="en-US" altLang="zh-CN" sz="4400" b="1">
                <a:ea typeface="宋体" pitchFamily="2" charset="-122"/>
              </a:rPr>
              <a:t>Backup slides</a:t>
            </a:r>
          </a:p>
        </p:txBody>
      </p:sp>
      <p:sp>
        <p:nvSpPr>
          <p:cNvPr id="43012" name="Slide Number Placeholder 3"/>
          <p:cNvSpPr>
            <a:spLocks noGrp="1"/>
          </p:cNvSpPr>
          <p:nvPr>
            <p:ph type="sldNum" sz="quarter" idx="12"/>
          </p:nvPr>
        </p:nvSpPr>
        <p:spPr>
          <a:noFill/>
        </p:spPr>
        <p:txBody>
          <a:bodyPr/>
          <a:lstStyle/>
          <a:p>
            <a:r>
              <a:rPr lang="en-US" altLang="zh-CN" dirty="0"/>
              <a:t>39</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20650"/>
            <a:ext cx="8305800" cy="641350"/>
          </a:xfrm>
        </p:spPr>
        <p:txBody>
          <a:bodyPr/>
          <a:lstStyle/>
          <a:p>
            <a:r>
              <a:rPr lang="en-US" dirty="0"/>
              <a:t>Two Deployment Models</a:t>
            </a:r>
          </a:p>
        </p:txBody>
      </p:sp>
      <p:sp>
        <p:nvSpPr>
          <p:cNvPr id="4" name="Slide Number Placeholder 3"/>
          <p:cNvSpPr>
            <a:spLocks noGrp="1"/>
          </p:cNvSpPr>
          <p:nvPr>
            <p:ph type="sldNum" sz="quarter" idx="12"/>
          </p:nvPr>
        </p:nvSpPr>
        <p:spPr/>
        <p:txBody>
          <a:bodyPr/>
          <a:lstStyle/>
          <a:p>
            <a:pPr>
              <a:defRPr/>
            </a:pPr>
            <a:fld id="{B3C6D4E1-96D2-4C03-A9B2-EE74463B845D}" type="slidenum">
              <a:rPr lang="en-US" altLang="zh-CN" smtClean="0"/>
              <a:pPr>
                <a:defRPr/>
              </a:pPr>
              <a:t>13</a:t>
            </a:fld>
            <a:endParaRPr lang="en-US" altLang="zh-CN"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665844"/>
            <a:ext cx="5638800" cy="283935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3533455"/>
            <a:ext cx="5486400" cy="3094745"/>
          </a:xfrm>
          <a:prstGeom prst="rect">
            <a:avLst/>
          </a:prstGeom>
        </p:spPr>
      </p:pic>
    </p:spTree>
    <p:extLst>
      <p:ext uri="{BB962C8B-B14F-4D97-AF65-F5344CB8AC3E}">
        <p14:creationId xmlns:p14="http://schemas.microsoft.com/office/powerpoint/2010/main" val="705339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标题 1"/>
          <p:cNvSpPr>
            <a:spLocks noGrp="1"/>
          </p:cNvSpPr>
          <p:nvPr>
            <p:ph type="title"/>
          </p:nvPr>
        </p:nvSpPr>
        <p:spPr/>
        <p:txBody>
          <a:bodyPr/>
          <a:lstStyle/>
          <a:p>
            <a:r>
              <a:rPr lang="en-US" altLang="zh-CN" dirty="0">
                <a:ea typeface="宋体" pitchFamily="2" charset="-122"/>
              </a:rPr>
              <a:t>Component Hijacking on Android</a:t>
            </a:r>
            <a:endParaRPr lang="zh-CN" altLang="en-US" dirty="0">
              <a:ea typeface="宋体" pitchFamily="2" charset="-122"/>
            </a:endParaRPr>
          </a:p>
        </p:txBody>
      </p:sp>
      <p:sp>
        <p:nvSpPr>
          <p:cNvPr id="4100" name="灯片编号占位符 3"/>
          <p:cNvSpPr>
            <a:spLocks noGrp="1"/>
          </p:cNvSpPr>
          <p:nvPr>
            <p:ph type="sldNum" sz="quarter" idx="12"/>
          </p:nvPr>
        </p:nvSpPr>
        <p:spPr>
          <a:noFill/>
        </p:spPr>
        <p:txBody>
          <a:bodyPr/>
          <a:lstStyle/>
          <a:p>
            <a:fld id="{C51D4A45-625B-4478-B536-7442B6ED1E17}" type="slidenum">
              <a:rPr lang="en-US" altLang="zh-CN" smtClean="0"/>
              <a:pPr/>
              <a:t>2</a:t>
            </a:fld>
            <a:endParaRPr lang="en-US" altLang="zh-CN" dirty="0"/>
          </a:p>
        </p:txBody>
      </p:sp>
      <p:sp>
        <p:nvSpPr>
          <p:cNvPr id="27" name="Rectangle 6"/>
          <p:cNvSpPr/>
          <p:nvPr/>
        </p:nvSpPr>
        <p:spPr>
          <a:xfrm>
            <a:off x="2590800" y="4499944"/>
            <a:ext cx="6901518" cy="1215057"/>
          </a:xfrm>
          <a:prstGeom prst="rect">
            <a:avLst/>
          </a:prstGeom>
          <a:ln w="28575">
            <a:solidFill>
              <a:schemeClr val="tx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tIns="97204" bIns="97204" rtlCol="0" anchor="b"/>
          <a:lstStyle/>
          <a:p>
            <a:pPr algn="ctr"/>
            <a:r>
              <a:rPr lang="en-US" altLang="zh-CN" sz="3241" dirty="0">
                <a:latin typeface="Times New Roman" pitchFamily="18" charset="0"/>
                <a:cs typeface="Times New Roman" pitchFamily="18" charset="0"/>
              </a:rPr>
              <a:t>Android framework and kernel</a:t>
            </a:r>
          </a:p>
        </p:txBody>
      </p:sp>
      <p:sp>
        <p:nvSpPr>
          <p:cNvPr id="28" name="Rectangle 4"/>
          <p:cNvSpPr/>
          <p:nvPr/>
        </p:nvSpPr>
        <p:spPr>
          <a:xfrm>
            <a:off x="2590801" y="1631958"/>
            <a:ext cx="2235951" cy="2478990"/>
          </a:xfrm>
          <a:prstGeom prst="rect">
            <a:avLst/>
          </a:prstGeom>
          <a:solidFill>
            <a:schemeClr val="bg1"/>
          </a:solidFill>
          <a:ln w="28575"/>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lstStyle/>
          <a:p>
            <a:pPr algn="ctr"/>
            <a:r>
              <a:rPr lang="en-US" sz="3241" dirty="0">
                <a:solidFill>
                  <a:srgbClr val="C00000"/>
                </a:solidFill>
                <a:latin typeface="Times New Roman" pitchFamily="18" charset="0"/>
                <a:cs typeface="Times New Roman" pitchFamily="18" charset="0"/>
              </a:rPr>
              <a:t>Adversary</a:t>
            </a:r>
          </a:p>
          <a:p>
            <a:pPr algn="ctr"/>
            <a:r>
              <a:rPr lang="en-US" sz="3241" b="1" dirty="0">
                <a:latin typeface="Times New Roman" pitchFamily="18" charset="0"/>
                <a:cs typeface="Times New Roman" pitchFamily="18" charset="0"/>
              </a:rPr>
              <a:t>caller app</a:t>
            </a:r>
          </a:p>
        </p:txBody>
      </p:sp>
      <p:sp>
        <p:nvSpPr>
          <p:cNvPr id="29" name="Rectangle 6"/>
          <p:cNvSpPr/>
          <p:nvPr/>
        </p:nvSpPr>
        <p:spPr>
          <a:xfrm>
            <a:off x="2755247" y="2847149"/>
            <a:ext cx="1907061" cy="972153"/>
          </a:xfrm>
          <a:prstGeom prst="rect">
            <a:avLst/>
          </a:prstGeom>
          <a:solidFill>
            <a:schemeClr val="bg1"/>
          </a:solidFill>
          <a:ln w="28575">
            <a:solidFill>
              <a:schemeClr val="tx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2700" dirty="0">
                <a:solidFill>
                  <a:schemeClr val="tx1"/>
                </a:solidFill>
                <a:latin typeface="Times New Roman" pitchFamily="18" charset="0"/>
                <a:cs typeface="Times New Roman" pitchFamily="18" charset="0"/>
              </a:rPr>
              <a:t>Attack</a:t>
            </a:r>
          </a:p>
          <a:p>
            <a:pPr algn="ctr"/>
            <a:r>
              <a:rPr lang="en-US" sz="2700" dirty="0">
                <a:solidFill>
                  <a:schemeClr val="tx1"/>
                </a:solidFill>
                <a:latin typeface="Times New Roman" pitchFamily="18" charset="0"/>
                <a:cs typeface="Times New Roman" pitchFamily="18" charset="0"/>
              </a:rPr>
              <a:t>component</a:t>
            </a:r>
          </a:p>
        </p:txBody>
      </p:sp>
      <p:sp>
        <p:nvSpPr>
          <p:cNvPr id="30" name="任意多边形 10"/>
          <p:cNvSpPr/>
          <p:nvPr/>
        </p:nvSpPr>
        <p:spPr>
          <a:xfrm>
            <a:off x="5021182" y="4499809"/>
            <a:ext cx="2041521" cy="194430"/>
          </a:xfrm>
          <a:custGeom>
            <a:avLst/>
            <a:gdLst>
              <a:gd name="connsiteX0" fmla="*/ 0 w 1165379"/>
              <a:gd name="connsiteY0" fmla="*/ 0 h 327259"/>
              <a:gd name="connsiteX1" fmla="*/ 96253 w 1165379"/>
              <a:gd name="connsiteY1" fmla="*/ 96253 h 327259"/>
              <a:gd name="connsiteX2" fmla="*/ 115503 w 1165379"/>
              <a:gd name="connsiteY2" fmla="*/ 125128 h 327259"/>
              <a:gd name="connsiteX3" fmla="*/ 144379 w 1165379"/>
              <a:gd name="connsiteY3" fmla="*/ 173255 h 327259"/>
              <a:gd name="connsiteX4" fmla="*/ 202131 w 1165379"/>
              <a:gd name="connsiteY4" fmla="*/ 202131 h 327259"/>
              <a:gd name="connsiteX5" fmla="*/ 288758 w 1165379"/>
              <a:gd name="connsiteY5" fmla="*/ 250257 h 327259"/>
              <a:gd name="connsiteX6" fmla="*/ 327259 w 1165379"/>
              <a:gd name="connsiteY6" fmla="*/ 279133 h 327259"/>
              <a:gd name="connsiteX7" fmla="*/ 356135 w 1165379"/>
              <a:gd name="connsiteY7" fmla="*/ 288758 h 327259"/>
              <a:gd name="connsiteX8" fmla="*/ 394636 w 1165379"/>
              <a:gd name="connsiteY8" fmla="*/ 308008 h 327259"/>
              <a:gd name="connsiteX9" fmla="*/ 481263 w 1165379"/>
              <a:gd name="connsiteY9" fmla="*/ 327259 h 327259"/>
              <a:gd name="connsiteX10" fmla="*/ 770021 w 1165379"/>
              <a:gd name="connsiteY10" fmla="*/ 308008 h 327259"/>
              <a:gd name="connsiteX11" fmla="*/ 837398 w 1165379"/>
              <a:gd name="connsiteY11" fmla="*/ 298383 h 327259"/>
              <a:gd name="connsiteX12" fmla="*/ 914400 w 1165379"/>
              <a:gd name="connsiteY12" fmla="*/ 259882 h 327259"/>
              <a:gd name="connsiteX13" fmla="*/ 952901 w 1165379"/>
              <a:gd name="connsiteY13" fmla="*/ 231006 h 327259"/>
              <a:gd name="connsiteX14" fmla="*/ 1020278 w 1165379"/>
              <a:gd name="connsiteY14" fmla="*/ 163629 h 327259"/>
              <a:gd name="connsiteX15" fmla="*/ 1097280 w 1165379"/>
              <a:gd name="connsiteY15" fmla="*/ 67377 h 327259"/>
              <a:gd name="connsiteX16" fmla="*/ 1155032 w 1165379"/>
              <a:gd name="connsiteY16" fmla="*/ 28876 h 327259"/>
              <a:gd name="connsiteX17" fmla="*/ 1145406 w 1165379"/>
              <a:gd name="connsiteY17" fmla="*/ 9625 h 327259"/>
              <a:gd name="connsiteX0" fmla="*/ 0 w 1165379"/>
              <a:gd name="connsiteY0" fmla="*/ 0 h 327259"/>
              <a:gd name="connsiteX1" fmla="*/ 96253 w 1165379"/>
              <a:gd name="connsiteY1" fmla="*/ 96253 h 327259"/>
              <a:gd name="connsiteX2" fmla="*/ 115503 w 1165379"/>
              <a:gd name="connsiteY2" fmla="*/ 125128 h 327259"/>
              <a:gd name="connsiteX3" fmla="*/ 166483 w 1165379"/>
              <a:gd name="connsiteY3" fmla="*/ 196355 h 327259"/>
              <a:gd name="connsiteX4" fmla="*/ 202131 w 1165379"/>
              <a:gd name="connsiteY4" fmla="*/ 202131 h 327259"/>
              <a:gd name="connsiteX5" fmla="*/ 288758 w 1165379"/>
              <a:gd name="connsiteY5" fmla="*/ 250257 h 327259"/>
              <a:gd name="connsiteX6" fmla="*/ 327259 w 1165379"/>
              <a:gd name="connsiteY6" fmla="*/ 279133 h 327259"/>
              <a:gd name="connsiteX7" fmla="*/ 356135 w 1165379"/>
              <a:gd name="connsiteY7" fmla="*/ 288758 h 327259"/>
              <a:gd name="connsiteX8" fmla="*/ 394636 w 1165379"/>
              <a:gd name="connsiteY8" fmla="*/ 308008 h 327259"/>
              <a:gd name="connsiteX9" fmla="*/ 481263 w 1165379"/>
              <a:gd name="connsiteY9" fmla="*/ 327259 h 327259"/>
              <a:gd name="connsiteX10" fmla="*/ 770021 w 1165379"/>
              <a:gd name="connsiteY10" fmla="*/ 308008 h 327259"/>
              <a:gd name="connsiteX11" fmla="*/ 837398 w 1165379"/>
              <a:gd name="connsiteY11" fmla="*/ 298383 h 327259"/>
              <a:gd name="connsiteX12" fmla="*/ 914400 w 1165379"/>
              <a:gd name="connsiteY12" fmla="*/ 259882 h 327259"/>
              <a:gd name="connsiteX13" fmla="*/ 952901 w 1165379"/>
              <a:gd name="connsiteY13" fmla="*/ 231006 h 327259"/>
              <a:gd name="connsiteX14" fmla="*/ 1020278 w 1165379"/>
              <a:gd name="connsiteY14" fmla="*/ 163629 h 327259"/>
              <a:gd name="connsiteX15" fmla="*/ 1097280 w 1165379"/>
              <a:gd name="connsiteY15" fmla="*/ 67377 h 327259"/>
              <a:gd name="connsiteX16" fmla="*/ 1155032 w 1165379"/>
              <a:gd name="connsiteY16" fmla="*/ 28876 h 327259"/>
              <a:gd name="connsiteX17" fmla="*/ 1145406 w 1165379"/>
              <a:gd name="connsiteY17" fmla="*/ 9625 h 327259"/>
              <a:gd name="connsiteX0" fmla="*/ 0 w 1165379"/>
              <a:gd name="connsiteY0" fmla="*/ 0 h 327259"/>
              <a:gd name="connsiteX1" fmla="*/ 110988 w 1165379"/>
              <a:gd name="connsiteY1" fmla="*/ 130904 h 327259"/>
              <a:gd name="connsiteX2" fmla="*/ 115503 w 1165379"/>
              <a:gd name="connsiteY2" fmla="*/ 125128 h 327259"/>
              <a:gd name="connsiteX3" fmla="*/ 166483 w 1165379"/>
              <a:gd name="connsiteY3" fmla="*/ 196355 h 327259"/>
              <a:gd name="connsiteX4" fmla="*/ 202131 w 1165379"/>
              <a:gd name="connsiteY4" fmla="*/ 202131 h 327259"/>
              <a:gd name="connsiteX5" fmla="*/ 288758 w 1165379"/>
              <a:gd name="connsiteY5" fmla="*/ 250257 h 327259"/>
              <a:gd name="connsiteX6" fmla="*/ 327259 w 1165379"/>
              <a:gd name="connsiteY6" fmla="*/ 279133 h 327259"/>
              <a:gd name="connsiteX7" fmla="*/ 356135 w 1165379"/>
              <a:gd name="connsiteY7" fmla="*/ 288758 h 327259"/>
              <a:gd name="connsiteX8" fmla="*/ 394636 w 1165379"/>
              <a:gd name="connsiteY8" fmla="*/ 308008 h 327259"/>
              <a:gd name="connsiteX9" fmla="*/ 481263 w 1165379"/>
              <a:gd name="connsiteY9" fmla="*/ 327259 h 327259"/>
              <a:gd name="connsiteX10" fmla="*/ 770021 w 1165379"/>
              <a:gd name="connsiteY10" fmla="*/ 308008 h 327259"/>
              <a:gd name="connsiteX11" fmla="*/ 837398 w 1165379"/>
              <a:gd name="connsiteY11" fmla="*/ 298383 h 327259"/>
              <a:gd name="connsiteX12" fmla="*/ 914400 w 1165379"/>
              <a:gd name="connsiteY12" fmla="*/ 259882 h 327259"/>
              <a:gd name="connsiteX13" fmla="*/ 952901 w 1165379"/>
              <a:gd name="connsiteY13" fmla="*/ 231006 h 327259"/>
              <a:gd name="connsiteX14" fmla="*/ 1020278 w 1165379"/>
              <a:gd name="connsiteY14" fmla="*/ 163629 h 327259"/>
              <a:gd name="connsiteX15" fmla="*/ 1097280 w 1165379"/>
              <a:gd name="connsiteY15" fmla="*/ 67377 h 327259"/>
              <a:gd name="connsiteX16" fmla="*/ 1155032 w 1165379"/>
              <a:gd name="connsiteY16" fmla="*/ 28876 h 327259"/>
              <a:gd name="connsiteX17" fmla="*/ 1145406 w 1165379"/>
              <a:gd name="connsiteY17" fmla="*/ 9625 h 327259"/>
              <a:gd name="connsiteX0" fmla="*/ 0 w 1165379"/>
              <a:gd name="connsiteY0" fmla="*/ 0 h 327259"/>
              <a:gd name="connsiteX1" fmla="*/ 110988 w 1165379"/>
              <a:gd name="connsiteY1" fmla="*/ 130904 h 327259"/>
              <a:gd name="connsiteX2" fmla="*/ 115503 w 1165379"/>
              <a:gd name="connsiteY2" fmla="*/ 125128 h 327259"/>
              <a:gd name="connsiteX3" fmla="*/ 166483 w 1165379"/>
              <a:gd name="connsiteY3" fmla="*/ 196355 h 327259"/>
              <a:gd name="connsiteX4" fmla="*/ 202131 w 1165379"/>
              <a:gd name="connsiteY4" fmla="*/ 202131 h 327259"/>
              <a:gd name="connsiteX5" fmla="*/ 288758 w 1165379"/>
              <a:gd name="connsiteY5" fmla="*/ 250257 h 327259"/>
              <a:gd name="connsiteX6" fmla="*/ 327259 w 1165379"/>
              <a:gd name="connsiteY6" fmla="*/ 279133 h 327259"/>
              <a:gd name="connsiteX7" fmla="*/ 356135 w 1165379"/>
              <a:gd name="connsiteY7" fmla="*/ 288758 h 327259"/>
              <a:gd name="connsiteX8" fmla="*/ 394636 w 1165379"/>
              <a:gd name="connsiteY8" fmla="*/ 308008 h 327259"/>
              <a:gd name="connsiteX9" fmla="*/ 481263 w 1165379"/>
              <a:gd name="connsiteY9" fmla="*/ 327259 h 327259"/>
              <a:gd name="connsiteX10" fmla="*/ 770021 w 1165379"/>
              <a:gd name="connsiteY10" fmla="*/ 308008 h 327259"/>
              <a:gd name="connsiteX11" fmla="*/ 837398 w 1165379"/>
              <a:gd name="connsiteY11" fmla="*/ 298383 h 327259"/>
              <a:gd name="connsiteX12" fmla="*/ 914400 w 1165379"/>
              <a:gd name="connsiteY12" fmla="*/ 259882 h 327259"/>
              <a:gd name="connsiteX13" fmla="*/ 952901 w 1165379"/>
              <a:gd name="connsiteY13" fmla="*/ 231006 h 327259"/>
              <a:gd name="connsiteX14" fmla="*/ 1020278 w 1165379"/>
              <a:gd name="connsiteY14" fmla="*/ 163629 h 327259"/>
              <a:gd name="connsiteX15" fmla="*/ 1097280 w 1165379"/>
              <a:gd name="connsiteY15" fmla="*/ 67377 h 327259"/>
              <a:gd name="connsiteX16" fmla="*/ 1155032 w 1165379"/>
              <a:gd name="connsiteY16" fmla="*/ 28876 h 327259"/>
              <a:gd name="connsiteX17" fmla="*/ 1145406 w 1165379"/>
              <a:gd name="connsiteY17" fmla="*/ 9625 h 327259"/>
              <a:gd name="connsiteX0" fmla="*/ 0 w 1165379"/>
              <a:gd name="connsiteY0" fmla="*/ 0 h 327259"/>
              <a:gd name="connsiteX1" fmla="*/ 110988 w 1165379"/>
              <a:gd name="connsiteY1" fmla="*/ 130904 h 327259"/>
              <a:gd name="connsiteX2" fmla="*/ 115503 w 1165379"/>
              <a:gd name="connsiteY2" fmla="*/ 125128 h 327259"/>
              <a:gd name="connsiteX3" fmla="*/ 166483 w 1165379"/>
              <a:gd name="connsiteY3" fmla="*/ 196355 h 327259"/>
              <a:gd name="connsiteX4" fmla="*/ 166483 w 1165379"/>
              <a:gd name="connsiteY4" fmla="*/ 196355 h 327259"/>
              <a:gd name="connsiteX5" fmla="*/ 288758 w 1165379"/>
              <a:gd name="connsiteY5" fmla="*/ 250257 h 327259"/>
              <a:gd name="connsiteX6" fmla="*/ 327259 w 1165379"/>
              <a:gd name="connsiteY6" fmla="*/ 279133 h 327259"/>
              <a:gd name="connsiteX7" fmla="*/ 356135 w 1165379"/>
              <a:gd name="connsiteY7" fmla="*/ 288758 h 327259"/>
              <a:gd name="connsiteX8" fmla="*/ 394636 w 1165379"/>
              <a:gd name="connsiteY8" fmla="*/ 308008 h 327259"/>
              <a:gd name="connsiteX9" fmla="*/ 481263 w 1165379"/>
              <a:gd name="connsiteY9" fmla="*/ 327259 h 327259"/>
              <a:gd name="connsiteX10" fmla="*/ 770021 w 1165379"/>
              <a:gd name="connsiteY10" fmla="*/ 308008 h 327259"/>
              <a:gd name="connsiteX11" fmla="*/ 837398 w 1165379"/>
              <a:gd name="connsiteY11" fmla="*/ 298383 h 327259"/>
              <a:gd name="connsiteX12" fmla="*/ 914400 w 1165379"/>
              <a:gd name="connsiteY12" fmla="*/ 259882 h 327259"/>
              <a:gd name="connsiteX13" fmla="*/ 952901 w 1165379"/>
              <a:gd name="connsiteY13" fmla="*/ 231006 h 327259"/>
              <a:gd name="connsiteX14" fmla="*/ 1020278 w 1165379"/>
              <a:gd name="connsiteY14" fmla="*/ 163629 h 327259"/>
              <a:gd name="connsiteX15" fmla="*/ 1097280 w 1165379"/>
              <a:gd name="connsiteY15" fmla="*/ 67377 h 327259"/>
              <a:gd name="connsiteX16" fmla="*/ 1155032 w 1165379"/>
              <a:gd name="connsiteY16" fmla="*/ 28876 h 327259"/>
              <a:gd name="connsiteX17" fmla="*/ 1145406 w 1165379"/>
              <a:gd name="connsiteY17" fmla="*/ 9625 h 327259"/>
              <a:gd name="connsiteX0" fmla="*/ 0 w 1165379"/>
              <a:gd name="connsiteY0" fmla="*/ 0 h 327259"/>
              <a:gd name="connsiteX1" fmla="*/ 110988 w 1165379"/>
              <a:gd name="connsiteY1" fmla="*/ 130904 h 327259"/>
              <a:gd name="connsiteX2" fmla="*/ 115503 w 1165379"/>
              <a:gd name="connsiteY2" fmla="*/ 125128 h 327259"/>
              <a:gd name="connsiteX3" fmla="*/ 166483 w 1165379"/>
              <a:gd name="connsiteY3" fmla="*/ 196355 h 327259"/>
              <a:gd name="connsiteX4" fmla="*/ 166483 w 1165379"/>
              <a:gd name="connsiteY4" fmla="*/ 196355 h 327259"/>
              <a:gd name="connsiteX5" fmla="*/ 288758 w 1165379"/>
              <a:gd name="connsiteY5" fmla="*/ 250257 h 327259"/>
              <a:gd name="connsiteX6" fmla="*/ 327259 w 1165379"/>
              <a:gd name="connsiteY6" fmla="*/ 279133 h 327259"/>
              <a:gd name="connsiteX7" fmla="*/ 356135 w 1165379"/>
              <a:gd name="connsiteY7" fmla="*/ 288758 h 327259"/>
              <a:gd name="connsiteX8" fmla="*/ 394636 w 1165379"/>
              <a:gd name="connsiteY8" fmla="*/ 308008 h 327259"/>
              <a:gd name="connsiteX9" fmla="*/ 481263 w 1165379"/>
              <a:gd name="connsiteY9" fmla="*/ 327259 h 327259"/>
              <a:gd name="connsiteX10" fmla="*/ 770021 w 1165379"/>
              <a:gd name="connsiteY10" fmla="*/ 308008 h 327259"/>
              <a:gd name="connsiteX11" fmla="*/ 837398 w 1165379"/>
              <a:gd name="connsiteY11" fmla="*/ 298383 h 327259"/>
              <a:gd name="connsiteX12" fmla="*/ 914400 w 1165379"/>
              <a:gd name="connsiteY12" fmla="*/ 259882 h 327259"/>
              <a:gd name="connsiteX13" fmla="*/ 952901 w 1165379"/>
              <a:gd name="connsiteY13" fmla="*/ 231006 h 327259"/>
              <a:gd name="connsiteX14" fmla="*/ 1020278 w 1165379"/>
              <a:gd name="connsiteY14" fmla="*/ 163629 h 327259"/>
              <a:gd name="connsiteX15" fmla="*/ 1097280 w 1165379"/>
              <a:gd name="connsiteY15" fmla="*/ 67377 h 327259"/>
              <a:gd name="connsiteX16" fmla="*/ 1155032 w 1165379"/>
              <a:gd name="connsiteY16" fmla="*/ 28876 h 327259"/>
              <a:gd name="connsiteX17" fmla="*/ 1145406 w 1165379"/>
              <a:gd name="connsiteY17" fmla="*/ 9625 h 327259"/>
              <a:gd name="connsiteX0" fmla="*/ 0 w 1165379"/>
              <a:gd name="connsiteY0" fmla="*/ 0 h 327259"/>
              <a:gd name="connsiteX1" fmla="*/ 110988 w 1165379"/>
              <a:gd name="connsiteY1" fmla="*/ 130904 h 327259"/>
              <a:gd name="connsiteX2" fmla="*/ 115503 w 1165379"/>
              <a:gd name="connsiteY2" fmla="*/ 125128 h 327259"/>
              <a:gd name="connsiteX3" fmla="*/ 166483 w 1165379"/>
              <a:gd name="connsiteY3" fmla="*/ 196355 h 327259"/>
              <a:gd name="connsiteX4" fmla="*/ 166483 w 1165379"/>
              <a:gd name="connsiteY4" fmla="*/ 196355 h 327259"/>
              <a:gd name="connsiteX5" fmla="*/ 288758 w 1165379"/>
              <a:gd name="connsiteY5" fmla="*/ 250257 h 327259"/>
              <a:gd name="connsiteX6" fmla="*/ 327259 w 1165379"/>
              <a:gd name="connsiteY6" fmla="*/ 279133 h 327259"/>
              <a:gd name="connsiteX7" fmla="*/ 356135 w 1165379"/>
              <a:gd name="connsiteY7" fmla="*/ 288758 h 327259"/>
              <a:gd name="connsiteX8" fmla="*/ 394636 w 1165379"/>
              <a:gd name="connsiteY8" fmla="*/ 308008 h 327259"/>
              <a:gd name="connsiteX9" fmla="*/ 481263 w 1165379"/>
              <a:gd name="connsiteY9" fmla="*/ 327259 h 327259"/>
              <a:gd name="connsiteX10" fmla="*/ 770021 w 1165379"/>
              <a:gd name="connsiteY10" fmla="*/ 308008 h 327259"/>
              <a:gd name="connsiteX11" fmla="*/ 837398 w 1165379"/>
              <a:gd name="connsiteY11" fmla="*/ 298383 h 327259"/>
              <a:gd name="connsiteX12" fmla="*/ 914400 w 1165379"/>
              <a:gd name="connsiteY12" fmla="*/ 259882 h 327259"/>
              <a:gd name="connsiteX13" fmla="*/ 952901 w 1165379"/>
              <a:gd name="connsiteY13" fmla="*/ 231006 h 327259"/>
              <a:gd name="connsiteX14" fmla="*/ 1020278 w 1165379"/>
              <a:gd name="connsiteY14" fmla="*/ 163629 h 327259"/>
              <a:gd name="connsiteX15" fmla="*/ 1097280 w 1165379"/>
              <a:gd name="connsiteY15" fmla="*/ 67377 h 327259"/>
              <a:gd name="connsiteX16" fmla="*/ 1155032 w 1165379"/>
              <a:gd name="connsiteY16" fmla="*/ 28876 h 327259"/>
              <a:gd name="connsiteX17" fmla="*/ 1145406 w 1165379"/>
              <a:gd name="connsiteY17" fmla="*/ 9625 h 327259"/>
              <a:gd name="connsiteX0" fmla="*/ 0 w 1165379"/>
              <a:gd name="connsiteY0" fmla="*/ 0 h 327259"/>
              <a:gd name="connsiteX1" fmla="*/ 110988 w 1165379"/>
              <a:gd name="connsiteY1" fmla="*/ 130904 h 327259"/>
              <a:gd name="connsiteX2" fmla="*/ 115503 w 1165379"/>
              <a:gd name="connsiteY2" fmla="*/ 125128 h 327259"/>
              <a:gd name="connsiteX3" fmla="*/ 166483 w 1165379"/>
              <a:gd name="connsiteY3" fmla="*/ 196355 h 327259"/>
              <a:gd name="connsiteX4" fmla="*/ 166483 w 1165379"/>
              <a:gd name="connsiteY4" fmla="*/ 196355 h 327259"/>
              <a:gd name="connsiteX5" fmla="*/ 288758 w 1165379"/>
              <a:gd name="connsiteY5" fmla="*/ 250257 h 327259"/>
              <a:gd name="connsiteX6" fmla="*/ 327259 w 1165379"/>
              <a:gd name="connsiteY6" fmla="*/ 279133 h 327259"/>
              <a:gd name="connsiteX7" fmla="*/ 356135 w 1165379"/>
              <a:gd name="connsiteY7" fmla="*/ 288758 h 327259"/>
              <a:gd name="connsiteX8" fmla="*/ 394636 w 1165379"/>
              <a:gd name="connsiteY8" fmla="*/ 308008 h 327259"/>
              <a:gd name="connsiteX9" fmla="*/ 481263 w 1165379"/>
              <a:gd name="connsiteY9" fmla="*/ 327259 h 327259"/>
              <a:gd name="connsiteX10" fmla="*/ 770021 w 1165379"/>
              <a:gd name="connsiteY10" fmla="*/ 308008 h 327259"/>
              <a:gd name="connsiteX11" fmla="*/ 837398 w 1165379"/>
              <a:gd name="connsiteY11" fmla="*/ 298383 h 327259"/>
              <a:gd name="connsiteX12" fmla="*/ 914400 w 1165379"/>
              <a:gd name="connsiteY12" fmla="*/ 259882 h 327259"/>
              <a:gd name="connsiteX13" fmla="*/ 952901 w 1165379"/>
              <a:gd name="connsiteY13" fmla="*/ 231006 h 327259"/>
              <a:gd name="connsiteX14" fmla="*/ 1020278 w 1165379"/>
              <a:gd name="connsiteY14" fmla="*/ 163629 h 327259"/>
              <a:gd name="connsiteX15" fmla="*/ 1097280 w 1165379"/>
              <a:gd name="connsiteY15" fmla="*/ 67377 h 327259"/>
              <a:gd name="connsiteX16" fmla="*/ 1155032 w 1165379"/>
              <a:gd name="connsiteY16" fmla="*/ 28876 h 327259"/>
              <a:gd name="connsiteX17" fmla="*/ 1145406 w 1165379"/>
              <a:gd name="connsiteY17" fmla="*/ 9625 h 327259"/>
              <a:gd name="connsiteX0" fmla="*/ 0 w 1165379"/>
              <a:gd name="connsiteY0" fmla="*/ 0 h 327259"/>
              <a:gd name="connsiteX1" fmla="*/ 110988 w 1165379"/>
              <a:gd name="connsiteY1" fmla="*/ 130904 h 327259"/>
              <a:gd name="connsiteX2" fmla="*/ 110988 w 1165379"/>
              <a:gd name="connsiteY2" fmla="*/ 130904 h 327259"/>
              <a:gd name="connsiteX3" fmla="*/ 166483 w 1165379"/>
              <a:gd name="connsiteY3" fmla="*/ 196355 h 327259"/>
              <a:gd name="connsiteX4" fmla="*/ 166483 w 1165379"/>
              <a:gd name="connsiteY4" fmla="*/ 196355 h 327259"/>
              <a:gd name="connsiteX5" fmla="*/ 288758 w 1165379"/>
              <a:gd name="connsiteY5" fmla="*/ 250257 h 327259"/>
              <a:gd name="connsiteX6" fmla="*/ 327259 w 1165379"/>
              <a:gd name="connsiteY6" fmla="*/ 279133 h 327259"/>
              <a:gd name="connsiteX7" fmla="*/ 356135 w 1165379"/>
              <a:gd name="connsiteY7" fmla="*/ 288758 h 327259"/>
              <a:gd name="connsiteX8" fmla="*/ 394636 w 1165379"/>
              <a:gd name="connsiteY8" fmla="*/ 308008 h 327259"/>
              <a:gd name="connsiteX9" fmla="*/ 481263 w 1165379"/>
              <a:gd name="connsiteY9" fmla="*/ 327259 h 327259"/>
              <a:gd name="connsiteX10" fmla="*/ 770021 w 1165379"/>
              <a:gd name="connsiteY10" fmla="*/ 308008 h 327259"/>
              <a:gd name="connsiteX11" fmla="*/ 837398 w 1165379"/>
              <a:gd name="connsiteY11" fmla="*/ 298383 h 327259"/>
              <a:gd name="connsiteX12" fmla="*/ 914400 w 1165379"/>
              <a:gd name="connsiteY12" fmla="*/ 259882 h 327259"/>
              <a:gd name="connsiteX13" fmla="*/ 952901 w 1165379"/>
              <a:gd name="connsiteY13" fmla="*/ 231006 h 327259"/>
              <a:gd name="connsiteX14" fmla="*/ 1020278 w 1165379"/>
              <a:gd name="connsiteY14" fmla="*/ 163629 h 327259"/>
              <a:gd name="connsiteX15" fmla="*/ 1097280 w 1165379"/>
              <a:gd name="connsiteY15" fmla="*/ 67377 h 327259"/>
              <a:gd name="connsiteX16" fmla="*/ 1155032 w 1165379"/>
              <a:gd name="connsiteY16" fmla="*/ 28876 h 327259"/>
              <a:gd name="connsiteX17" fmla="*/ 1145406 w 1165379"/>
              <a:gd name="connsiteY17" fmla="*/ 9625 h 327259"/>
              <a:gd name="connsiteX0" fmla="*/ 0 w 1165379"/>
              <a:gd name="connsiteY0" fmla="*/ 0 h 327259"/>
              <a:gd name="connsiteX1" fmla="*/ 110988 w 1165379"/>
              <a:gd name="connsiteY1" fmla="*/ 130904 h 327259"/>
              <a:gd name="connsiteX2" fmla="*/ 110988 w 1165379"/>
              <a:gd name="connsiteY2" fmla="*/ 130904 h 327259"/>
              <a:gd name="connsiteX3" fmla="*/ 166483 w 1165379"/>
              <a:gd name="connsiteY3" fmla="*/ 196355 h 327259"/>
              <a:gd name="connsiteX4" fmla="*/ 166483 w 1165379"/>
              <a:gd name="connsiteY4" fmla="*/ 196355 h 327259"/>
              <a:gd name="connsiteX5" fmla="*/ 277471 w 1165379"/>
              <a:gd name="connsiteY5" fmla="*/ 261807 h 327259"/>
              <a:gd name="connsiteX6" fmla="*/ 327259 w 1165379"/>
              <a:gd name="connsiteY6" fmla="*/ 279133 h 327259"/>
              <a:gd name="connsiteX7" fmla="*/ 356135 w 1165379"/>
              <a:gd name="connsiteY7" fmla="*/ 288758 h 327259"/>
              <a:gd name="connsiteX8" fmla="*/ 394636 w 1165379"/>
              <a:gd name="connsiteY8" fmla="*/ 308008 h 327259"/>
              <a:gd name="connsiteX9" fmla="*/ 481263 w 1165379"/>
              <a:gd name="connsiteY9" fmla="*/ 327259 h 327259"/>
              <a:gd name="connsiteX10" fmla="*/ 770021 w 1165379"/>
              <a:gd name="connsiteY10" fmla="*/ 308008 h 327259"/>
              <a:gd name="connsiteX11" fmla="*/ 837398 w 1165379"/>
              <a:gd name="connsiteY11" fmla="*/ 298383 h 327259"/>
              <a:gd name="connsiteX12" fmla="*/ 914400 w 1165379"/>
              <a:gd name="connsiteY12" fmla="*/ 259882 h 327259"/>
              <a:gd name="connsiteX13" fmla="*/ 952901 w 1165379"/>
              <a:gd name="connsiteY13" fmla="*/ 231006 h 327259"/>
              <a:gd name="connsiteX14" fmla="*/ 1020278 w 1165379"/>
              <a:gd name="connsiteY14" fmla="*/ 163629 h 327259"/>
              <a:gd name="connsiteX15" fmla="*/ 1097280 w 1165379"/>
              <a:gd name="connsiteY15" fmla="*/ 67377 h 327259"/>
              <a:gd name="connsiteX16" fmla="*/ 1155032 w 1165379"/>
              <a:gd name="connsiteY16" fmla="*/ 28876 h 327259"/>
              <a:gd name="connsiteX17" fmla="*/ 1145406 w 1165379"/>
              <a:gd name="connsiteY17" fmla="*/ 9625 h 327259"/>
              <a:gd name="connsiteX0" fmla="*/ 0 w 1165379"/>
              <a:gd name="connsiteY0" fmla="*/ 0 h 332293"/>
              <a:gd name="connsiteX1" fmla="*/ 110988 w 1165379"/>
              <a:gd name="connsiteY1" fmla="*/ 130904 h 332293"/>
              <a:gd name="connsiteX2" fmla="*/ 110988 w 1165379"/>
              <a:gd name="connsiteY2" fmla="*/ 130904 h 332293"/>
              <a:gd name="connsiteX3" fmla="*/ 166483 w 1165379"/>
              <a:gd name="connsiteY3" fmla="*/ 196355 h 332293"/>
              <a:gd name="connsiteX4" fmla="*/ 166483 w 1165379"/>
              <a:gd name="connsiteY4" fmla="*/ 196355 h 332293"/>
              <a:gd name="connsiteX5" fmla="*/ 277471 w 1165379"/>
              <a:gd name="connsiteY5" fmla="*/ 261807 h 332293"/>
              <a:gd name="connsiteX6" fmla="*/ 332965 w 1165379"/>
              <a:gd name="connsiteY6" fmla="*/ 327259 h 332293"/>
              <a:gd name="connsiteX7" fmla="*/ 356135 w 1165379"/>
              <a:gd name="connsiteY7" fmla="*/ 288758 h 332293"/>
              <a:gd name="connsiteX8" fmla="*/ 394636 w 1165379"/>
              <a:gd name="connsiteY8" fmla="*/ 308008 h 332293"/>
              <a:gd name="connsiteX9" fmla="*/ 481263 w 1165379"/>
              <a:gd name="connsiteY9" fmla="*/ 327259 h 332293"/>
              <a:gd name="connsiteX10" fmla="*/ 770021 w 1165379"/>
              <a:gd name="connsiteY10" fmla="*/ 308008 h 332293"/>
              <a:gd name="connsiteX11" fmla="*/ 837398 w 1165379"/>
              <a:gd name="connsiteY11" fmla="*/ 298383 h 332293"/>
              <a:gd name="connsiteX12" fmla="*/ 914400 w 1165379"/>
              <a:gd name="connsiteY12" fmla="*/ 259882 h 332293"/>
              <a:gd name="connsiteX13" fmla="*/ 952901 w 1165379"/>
              <a:gd name="connsiteY13" fmla="*/ 231006 h 332293"/>
              <a:gd name="connsiteX14" fmla="*/ 1020278 w 1165379"/>
              <a:gd name="connsiteY14" fmla="*/ 163629 h 332293"/>
              <a:gd name="connsiteX15" fmla="*/ 1097280 w 1165379"/>
              <a:gd name="connsiteY15" fmla="*/ 67377 h 332293"/>
              <a:gd name="connsiteX16" fmla="*/ 1155032 w 1165379"/>
              <a:gd name="connsiteY16" fmla="*/ 28876 h 332293"/>
              <a:gd name="connsiteX17" fmla="*/ 1145406 w 1165379"/>
              <a:gd name="connsiteY17" fmla="*/ 9625 h 332293"/>
              <a:gd name="connsiteX0" fmla="*/ 0 w 1165379"/>
              <a:gd name="connsiteY0" fmla="*/ 0 h 327259"/>
              <a:gd name="connsiteX1" fmla="*/ 110988 w 1165379"/>
              <a:gd name="connsiteY1" fmla="*/ 130904 h 327259"/>
              <a:gd name="connsiteX2" fmla="*/ 110988 w 1165379"/>
              <a:gd name="connsiteY2" fmla="*/ 130904 h 327259"/>
              <a:gd name="connsiteX3" fmla="*/ 166483 w 1165379"/>
              <a:gd name="connsiteY3" fmla="*/ 196355 h 327259"/>
              <a:gd name="connsiteX4" fmla="*/ 166483 w 1165379"/>
              <a:gd name="connsiteY4" fmla="*/ 196355 h 327259"/>
              <a:gd name="connsiteX5" fmla="*/ 277471 w 1165379"/>
              <a:gd name="connsiteY5" fmla="*/ 261807 h 327259"/>
              <a:gd name="connsiteX6" fmla="*/ 332965 w 1165379"/>
              <a:gd name="connsiteY6" fmla="*/ 261807 h 327259"/>
              <a:gd name="connsiteX7" fmla="*/ 356135 w 1165379"/>
              <a:gd name="connsiteY7" fmla="*/ 288758 h 327259"/>
              <a:gd name="connsiteX8" fmla="*/ 394636 w 1165379"/>
              <a:gd name="connsiteY8" fmla="*/ 308008 h 327259"/>
              <a:gd name="connsiteX9" fmla="*/ 481263 w 1165379"/>
              <a:gd name="connsiteY9" fmla="*/ 327259 h 327259"/>
              <a:gd name="connsiteX10" fmla="*/ 770021 w 1165379"/>
              <a:gd name="connsiteY10" fmla="*/ 308008 h 327259"/>
              <a:gd name="connsiteX11" fmla="*/ 837398 w 1165379"/>
              <a:gd name="connsiteY11" fmla="*/ 298383 h 327259"/>
              <a:gd name="connsiteX12" fmla="*/ 914400 w 1165379"/>
              <a:gd name="connsiteY12" fmla="*/ 259882 h 327259"/>
              <a:gd name="connsiteX13" fmla="*/ 952901 w 1165379"/>
              <a:gd name="connsiteY13" fmla="*/ 231006 h 327259"/>
              <a:gd name="connsiteX14" fmla="*/ 1020278 w 1165379"/>
              <a:gd name="connsiteY14" fmla="*/ 163629 h 327259"/>
              <a:gd name="connsiteX15" fmla="*/ 1097280 w 1165379"/>
              <a:gd name="connsiteY15" fmla="*/ 67377 h 327259"/>
              <a:gd name="connsiteX16" fmla="*/ 1155032 w 1165379"/>
              <a:gd name="connsiteY16" fmla="*/ 28876 h 327259"/>
              <a:gd name="connsiteX17" fmla="*/ 1145406 w 1165379"/>
              <a:gd name="connsiteY17" fmla="*/ 9625 h 327259"/>
              <a:gd name="connsiteX0" fmla="*/ 0 w 1165379"/>
              <a:gd name="connsiteY0" fmla="*/ 0 h 327259"/>
              <a:gd name="connsiteX1" fmla="*/ 110988 w 1165379"/>
              <a:gd name="connsiteY1" fmla="*/ 130904 h 327259"/>
              <a:gd name="connsiteX2" fmla="*/ 110988 w 1165379"/>
              <a:gd name="connsiteY2" fmla="*/ 130904 h 327259"/>
              <a:gd name="connsiteX3" fmla="*/ 166483 w 1165379"/>
              <a:gd name="connsiteY3" fmla="*/ 196355 h 327259"/>
              <a:gd name="connsiteX4" fmla="*/ 166483 w 1165379"/>
              <a:gd name="connsiteY4" fmla="*/ 196355 h 327259"/>
              <a:gd name="connsiteX5" fmla="*/ 277471 w 1165379"/>
              <a:gd name="connsiteY5" fmla="*/ 261807 h 327259"/>
              <a:gd name="connsiteX6" fmla="*/ 332965 w 1165379"/>
              <a:gd name="connsiteY6" fmla="*/ 261807 h 327259"/>
              <a:gd name="connsiteX7" fmla="*/ 356135 w 1165379"/>
              <a:gd name="connsiteY7" fmla="*/ 288758 h 327259"/>
              <a:gd name="connsiteX8" fmla="*/ 394636 w 1165379"/>
              <a:gd name="connsiteY8" fmla="*/ 308008 h 327259"/>
              <a:gd name="connsiteX9" fmla="*/ 481263 w 1165379"/>
              <a:gd name="connsiteY9" fmla="*/ 327259 h 327259"/>
              <a:gd name="connsiteX10" fmla="*/ 770021 w 1165379"/>
              <a:gd name="connsiteY10" fmla="*/ 308008 h 327259"/>
              <a:gd name="connsiteX11" fmla="*/ 837398 w 1165379"/>
              <a:gd name="connsiteY11" fmla="*/ 298383 h 327259"/>
              <a:gd name="connsiteX12" fmla="*/ 914400 w 1165379"/>
              <a:gd name="connsiteY12" fmla="*/ 259882 h 327259"/>
              <a:gd name="connsiteX13" fmla="*/ 952901 w 1165379"/>
              <a:gd name="connsiteY13" fmla="*/ 231006 h 327259"/>
              <a:gd name="connsiteX14" fmla="*/ 1020278 w 1165379"/>
              <a:gd name="connsiteY14" fmla="*/ 163629 h 327259"/>
              <a:gd name="connsiteX15" fmla="*/ 1097280 w 1165379"/>
              <a:gd name="connsiteY15" fmla="*/ 67377 h 327259"/>
              <a:gd name="connsiteX16" fmla="*/ 1155032 w 1165379"/>
              <a:gd name="connsiteY16" fmla="*/ 28876 h 327259"/>
              <a:gd name="connsiteX17" fmla="*/ 1145406 w 1165379"/>
              <a:gd name="connsiteY17" fmla="*/ 9625 h 327259"/>
              <a:gd name="connsiteX0" fmla="*/ 0 w 1165379"/>
              <a:gd name="connsiteY0" fmla="*/ 0 h 327259"/>
              <a:gd name="connsiteX1" fmla="*/ 110988 w 1165379"/>
              <a:gd name="connsiteY1" fmla="*/ 130904 h 327259"/>
              <a:gd name="connsiteX2" fmla="*/ 110988 w 1165379"/>
              <a:gd name="connsiteY2" fmla="*/ 130904 h 327259"/>
              <a:gd name="connsiteX3" fmla="*/ 166483 w 1165379"/>
              <a:gd name="connsiteY3" fmla="*/ 196355 h 327259"/>
              <a:gd name="connsiteX4" fmla="*/ 166483 w 1165379"/>
              <a:gd name="connsiteY4" fmla="*/ 196355 h 327259"/>
              <a:gd name="connsiteX5" fmla="*/ 277471 w 1165379"/>
              <a:gd name="connsiteY5" fmla="*/ 261807 h 327259"/>
              <a:gd name="connsiteX6" fmla="*/ 277471 w 1165379"/>
              <a:gd name="connsiteY6" fmla="*/ 261807 h 327259"/>
              <a:gd name="connsiteX7" fmla="*/ 356135 w 1165379"/>
              <a:gd name="connsiteY7" fmla="*/ 288758 h 327259"/>
              <a:gd name="connsiteX8" fmla="*/ 394636 w 1165379"/>
              <a:gd name="connsiteY8" fmla="*/ 308008 h 327259"/>
              <a:gd name="connsiteX9" fmla="*/ 481263 w 1165379"/>
              <a:gd name="connsiteY9" fmla="*/ 327259 h 327259"/>
              <a:gd name="connsiteX10" fmla="*/ 770021 w 1165379"/>
              <a:gd name="connsiteY10" fmla="*/ 308008 h 327259"/>
              <a:gd name="connsiteX11" fmla="*/ 837398 w 1165379"/>
              <a:gd name="connsiteY11" fmla="*/ 298383 h 327259"/>
              <a:gd name="connsiteX12" fmla="*/ 914400 w 1165379"/>
              <a:gd name="connsiteY12" fmla="*/ 259882 h 327259"/>
              <a:gd name="connsiteX13" fmla="*/ 952901 w 1165379"/>
              <a:gd name="connsiteY13" fmla="*/ 231006 h 327259"/>
              <a:gd name="connsiteX14" fmla="*/ 1020278 w 1165379"/>
              <a:gd name="connsiteY14" fmla="*/ 163629 h 327259"/>
              <a:gd name="connsiteX15" fmla="*/ 1097280 w 1165379"/>
              <a:gd name="connsiteY15" fmla="*/ 67377 h 327259"/>
              <a:gd name="connsiteX16" fmla="*/ 1155032 w 1165379"/>
              <a:gd name="connsiteY16" fmla="*/ 28876 h 327259"/>
              <a:gd name="connsiteX17" fmla="*/ 1145406 w 1165379"/>
              <a:gd name="connsiteY17" fmla="*/ 9625 h 327259"/>
              <a:gd name="connsiteX0" fmla="*/ 0 w 1165379"/>
              <a:gd name="connsiteY0" fmla="*/ 0 h 327259"/>
              <a:gd name="connsiteX1" fmla="*/ 110988 w 1165379"/>
              <a:gd name="connsiteY1" fmla="*/ 130904 h 327259"/>
              <a:gd name="connsiteX2" fmla="*/ 110988 w 1165379"/>
              <a:gd name="connsiteY2" fmla="*/ 130904 h 327259"/>
              <a:gd name="connsiteX3" fmla="*/ 166483 w 1165379"/>
              <a:gd name="connsiteY3" fmla="*/ 196355 h 327259"/>
              <a:gd name="connsiteX4" fmla="*/ 166483 w 1165379"/>
              <a:gd name="connsiteY4" fmla="*/ 196355 h 327259"/>
              <a:gd name="connsiteX5" fmla="*/ 277471 w 1165379"/>
              <a:gd name="connsiteY5" fmla="*/ 261807 h 327259"/>
              <a:gd name="connsiteX6" fmla="*/ 277471 w 1165379"/>
              <a:gd name="connsiteY6" fmla="*/ 261807 h 327259"/>
              <a:gd name="connsiteX7" fmla="*/ 356135 w 1165379"/>
              <a:gd name="connsiteY7" fmla="*/ 288758 h 327259"/>
              <a:gd name="connsiteX8" fmla="*/ 394636 w 1165379"/>
              <a:gd name="connsiteY8" fmla="*/ 308008 h 327259"/>
              <a:gd name="connsiteX9" fmla="*/ 554942 w 1165379"/>
              <a:gd name="connsiteY9" fmla="*/ 327259 h 327259"/>
              <a:gd name="connsiteX10" fmla="*/ 770021 w 1165379"/>
              <a:gd name="connsiteY10" fmla="*/ 308008 h 327259"/>
              <a:gd name="connsiteX11" fmla="*/ 837398 w 1165379"/>
              <a:gd name="connsiteY11" fmla="*/ 298383 h 327259"/>
              <a:gd name="connsiteX12" fmla="*/ 914400 w 1165379"/>
              <a:gd name="connsiteY12" fmla="*/ 259882 h 327259"/>
              <a:gd name="connsiteX13" fmla="*/ 952901 w 1165379"/>
              <a:gd name="connsiteY13" fmla="*/ 231006 h 327259"/>
              <a:gd name="connsiteX14" fmla="*/ 1020278 w 1165379"/>
              <a:gd name="connsiteY14" fmla="*/ 163629 h 327259"/>
              <a:gd name="connsiteX15" fmla="*/ 1097280 w 1165379"/>
              <a:gd name="connsiteY15" fmla="*/ 67377 h 327259"/>
              <a:gd name="connsiteX16" fmla="*/ 1155032 w 1165379"/>
              <a:gd name="connsiteY16" fmla="*/ 28876 h 327259"/>
              <a:gd name="connsiteX17" fmla="*/ 1145406 w 1165379"/>
              <a:gd name="connsiteY17" fmla="*/ 9625 h 327259"/>
              <a:gd name="connsiteX0" fmla="*/ 0 w 1165379"/>
              <a:gd name="connsiteY0" fmla="*/ 0 h 327259"/>
              <a:gd name="connsiteX1" fmla="*/ 110988 w 1165379"/>
              <a:gd name="connsiteY1" fmla="*/ 130904 h 327259"/>
              <a:gd name="connsiteX2" fmla="*/ 110988 w 1165379"/>
              <a:gd name="connsiteY2" fmla="*/ 130904 h 327259"/>
              <a:gd name="connsiteX3" fmla="*/ 166483 w 1165379"/>
              <a:gd name="connsiteY3" fmla="*/ 196355 h 327259"/>
              <a:gd name="connsiteX4" fmla="*/ 166483 w 1165379"/>
              <a:gd name="connsiteY4" fmla="*/ 196355 h 327259"/>
              <a:gd name="connsiteX5" fmla="*/ 277471 w 1165379"/>
              <a:gd name="connsiteY5" fmla="*/ 261807 h 327259"/>
              <a:gd name="connsiteX6" fmla="*/ 277471 w 1165379"/>
              <a:gd name="connsiteY6" fmla="*/ 261807 h 327259"/>
              <a:gd name="connsiteX7" fmla="*/ 356135 w 1165379"/>
              <a:gd name="connsiteY7" fmla="*/ 288758 h 327259"/>
              <a:gd name="connsiteX8" fmla="*/ 394636 w 1165379"/>
              <a:gd name="connsiteY8" fmla="*/ 308008 h 327259"/>
              <a:gd name="connsiteX9" fmla="*/ 554942 w 1165379"/>
              <a:gd name="connsiteY9" fmla="*/ 327259 h 327259"/>
              <a:gd name="connsiteX10" fmla="*/ 665931 w 1165379"/>
              <a:gd name="connsiteY10" fmla="*/ 327259 h 327259"/>
              <a:gd name="connsiteX11" fmla="*/ 837398 w 1165379"/>
              <a:gd name="connsiteY11" fmla="*/ 298383 h 327259"/>
              <a:gd name="connsiteX12" fmla="*/ 914400 w 1165379"/>
              <a:gd name="connsiteY12" fmla="*/ 259882 h 327259"/>
              <a:gd name="connsiteX13" fmla="*/ 952901 w 1165379"/>
              <a:gd name="connsiteY13" fmla="*/ 231006 h 327259"/>
              <a:gd name="connsiteX14" fmla="*/ 1020278 w 1165379"/>
              <a:gd name="connsiteY14" fmla="*/ 163629 h 327259"/>
              <a:gd name="connsiteX15" fmla="*/ 1097280 w 1165379"/>
              <a:gd name="connsiteY15" fmla="*/ 67377 h 327259"/>
              <a:gd name="connsiteX16" fmla="*/ 1155032 w 1165379"/>
              <a:gd name="connsiteY16" fmla="*/ 28876 h 327259"/>
              <a:gd name="connsiteX17" fmla="*/ 1145406 w 1165379"/>
              <a:gd name="connsiteY17" fmla="*/ 9625 h 327259"/>
              <a:gd name="connsiteX0" fmla="*/ 0 w 1165379"/>
              <a:gd name="connsiteY0" fmla="*/ 0 h 327259"/>
              <a:gd name="connsiteX1" fmla="*/ 110988 w 1165379"/>
              <a:gd name="connsiteY1" fmla="*/ 130904 h 327259"/>
              <a:gd name="connsiteX2" fmla="*/ 110988 w 1165379"/>
              <a:gd name="connsiteY2" fmla="*/ 130904 h 327259"/>
              <a:gd name="connsiteX3" fmla="*/ 166483 w 1165379"/>
              <a:gd name="connsiteY3" fmla="*/ 196355 h 327259"/>
              <a:gd name="connsiteX4" fmla="*/ 166483 w 1165379"/>
              <a:gd name="connsiteY4" fmla="*/ 196355 h 327259"/>
              <a:gd name="connsiteX5" fmla="*/ 277471 w 1165379"/>
              <a:gd name="connsiteY5" fmla="*/ 261807 h 327259"/>
              <a:gd name="connsiteX6" fmla="*/ 277471 w 1165379"/>
              <a:gd name="connsiteY6" fmla="*/ 261807 h 327259"/>
              <a:gd name="connsiteX7" fmla="*/ 356135 w 1165379"/>
              <a:gd name="connsiteY7" fmla="*/ 288758 h 327259"/>
              <a:gd name="connsiteX8" fmla="*/ 394636 w 1165379"/>
              <a:gd name="connsiteY8" fmla="*/ 308008 h 327259"/>
              <a:gd name="connsiteX9" fmla="*/ 554942 w 1165379"/>
              <a:gd name="connsiteY9" fmla="*/ 327259 h 327259"/>
              <a:gd name="connsiteX10" fmla="*/ 665931 w 1165379"/>
              <a:gd name="connsiteY10" fmla="*/ 327259 h 327259"/>
              <a:gd name="connsiteX11" fmla="*/ 837398 w 1165379"/>
              <a:gd name="connsiteY11" fmla="*/ 298383 h 327259"/>
              <a:gd name="connsiteX12" fmla="*/ 887908 w 1165379"/>
              <a:gd name="connsiteY12" fmla="*/ 261807 h 327259"/>
              <a:gd name="connsiteX13" fmla="*/ 952901 w 1165379"/>
              <a:gd name="connsiteY13" fmla="*/ 231006 h 327259"/>
              <a:gd name="connsiteX14" fmla="*/ 1020278 w 1165379"/>
              <a:gd name="connsiteY14" fmla="*/ 163629 h 327259"/>
              <a:gd name="connsiteX15" fmla="*/ 1097280 w 1165379"/>
              <a:gd name="connsiteY15" fmla="*/ 67377 h 327259"/>
              <a:gd name="connsiteX16" fmla="*/ 1155032 w 1165379"/>
              <a:gd name="connsiteY16" fmla="*/ 28876 h 327259"/>
              <a:gd name="connsiteX17" fmla="*/ 1145406 w 1165379"/>
              <a:gd name="connsiteY17" fmla="*/ 9625 h 327259"/>
              <a:gd name="connsiteX0" fmla="*/ 0 w 1165379"/>
              <a:gd name="connsiteY0" fmla="*/ 0 h 327259"/>
              <a:gd name="connsiteX1" fmla="*/ 110988 w 1165379"/>
              <a:gd name="connsiteY1" fmla="*/ 130904 h 327259"/>
              <a:gd name="connsiteX2" fmla="*/ 110988 w 1165379"/>
              <a:gd name="connsiteY2" fmla="*/ 130904 h 327259"/>
              <a:gd name="connsiteX3" fmla="*/ 166483 w 1165379"/>
              <a:gd name="connsiteY3" fmla="*/ 196355 h 327259"/>
              <a:gd name="connsiteX4" fmla="*/ 166483 w 1165379"/>
              <a:gd name="connsiteY4" fmla="*/ 196355 h 327259"/>
              <a:gd name="connsiteX5" fmla="*/ 277471 w 1165379"/>
              <a:gd name="connsiteY5" fmla="*/ 261807 h 327259"/>
              <a:gd name="connsiteX6" fmla="*/ 277471 w 1165379"/>
              <a:gd name="connsiteY6" fmla="*/ 261807 h 327259"/>
              <a:gd name="connsiteX7" fmla="*/ 356135 w 1165379"/>
              <a:gd name="connsiteY7" fmla="*/ 288758 h 327259"/>
              <a:gd name="connsiteX8" fmla="*/ 394636 w 1165379"/>
              <a:gd name="connsiteY8" fmla="*/ 308008 h 327259"/>
              <a:gd name="connsiteX9" fmla="*/ 554942 w 1165379"/>
              <a:gd name="connsiteY9" fmla="*/ 327259 h 327259"/>
              <a:gd name="connsiteX10" fmla="*/ 665931 w 1165379"/>
              <a:gd name="connsiteY10" fmla="*/ 327259 h 327259"/>
              <a:gd name="connsiteX11" fmla="*/ 837398 w 1165379"/>
              <a:gd name="connsiteY11" fmla="*/ 298383 h 327259"/>
              <a:gd name="connsiteX12" fmla="*/ 887908 w 1165379"/>
              <a:gd name="connsiteY12" fmla="*/ 261807 h 327259"/>
              <a:gd name="connsiteX13" fmla="*/ 952901 w 1165379"/>
              <a:gd name="connsiteY13" fmla="*/ 231006 h 327259"/>
              <a:gd name="connsiteX14" fmla="*/ 1020278 w 1165379"/>
              <a:gd name="connsiteY14" fmla="*/ 163629 h 327259"/>
              <a:gd name="connsiteX15" fmla="*/ 1097280 w 1165379"/>
              <a:gd name="connsiteY15" fmla="*/ 67377 h 327259"/>
              <a:gd name="connsiteX16" fmla="*/ 1155032 w 1165379"/>
              <a:gd name="connsiteY16" fmla="*/ 28876 h 327259"/>
              <a:gd name="connsiteX17" fmla="*/ 1145406 w 1165379"/>
              <a:gd name="connsiteY17" fmla="*/ 9625 h 327259"/>
              <a:gd name="connsiteX0" fmla="*/ 0 w 1165379"/>
              <a:gd name="connsiteY0" fmla="*/ 0 h 327259"/>
              <a:gd name="connsiteX1" fmla="*/ 110988 w 1165379"/>
              <a:gd name="connsiteY1" fmla="*/ 130904 h 327259"/>
              <a:gd name="connsiteX2" fmla="*/ 110988 w 1165379"/>
              <a:gd name="connsiteY2" fmla="*/ 130904 h 327259"/>
              <a:gd name="connsiteX3" fmla="*/ 166483 w 1165379"/>
              <a:gd name="connsiteY3" fmla="*/ 196355 h 327259"/>
              <a:gd name="connsiteX4" fmla="*/ 166483 w 1165379"/>
              <a:gd name="connsiteY4" fmla="*/ 196355 h 327259"/>
              <a:gd name="connsiteX5" fmla="*/ 277471 w 1165379"/>
              <a:gd name="connsiteY5" fmla="*/ 261807 h 327259"/>
              <a:gd name="connsiteX6" fmla="*/ 277471 w 1165379"/>
              <a:gd name="connsiteY6" fmla="*/ 261807 h 327259"/>
              <a:gd name="connsiteX7" fmla="*/ 356135 w 1165379"/>
              <a:gd name="connsiteY7" fmla="*/ 288758 h 327259"/>
              <a:gd name="connsiteX8" fmla="*/ 394636 w 1165379"/>
              <a:gd name="connsiteY8" fmla="*/ 308008 h 327259"/>
              <a:gd name="connsiteX9" fmla="*/ 554942 w 1165379"/>
              <a:gd name="connsiteY9" fmla="*/ 327259 h 327259"/>
              <a:gd name="connsiteX10" fmla="*/ 665931 w 1165379"/>
              <a:gd name="connsiteY10" fmla="*/ 327259 h 327259"/>
              <a:gd name="connsiteX11" fmla="*/ 837398 w 1165379"/>
              <a:gd name="connsiteY11" fmla="*/ 298383 h 327259"/>
              <a:gd name="connsiteX12" fmla="*/ 887908 w 1165379"/>
              <a:gd name="connsiteY12" fmla="*/ 261807 h 327259"/>
              <a:gd name="connsiteX13" fmla="*/ 952901 w 1165379"/>
              <a:gd name="connsiteY13" fmla="*/ 231006 h 327259"/>
              <a:gd name="connsiteX14" fmla="*/ 1054391 w 1165379"/>
              <a:gd name="connsiteY14" fmla="*/ 130904 h 327259"/>
              <a:gd name="connsiteX15" fmla="*/ 1097280 w 1165379"/>
              <a:gd name="connsiteY15" fmla="*/ 67377 h 327259"/>
              <a:gd name="connsiteX16" fmla="*/ 1155032 w 1165379"/>
              <a:gd name="connsiteY16" fmla="*/ 28876 h 327259"/>
              <a:gd name="connsiteX17" fmla="*/ 1145406 w 1165379"/>
              <a:gd name="connsiteY17" fmla="*/ 9625 h 327259"/>
              <a:gd name="connsiteX0" fmla="*/ 0 w 1165379"/>
              <a:gd name="connsiteY0" fmla="*/ 0 h 327259"/>
              <a:gd name="connsiteX1" fmla="*/ 110988 w 1165379"/>
              <a:gd name="connsiteY1" fmla="*/ 130904 h 327259"/>
              <a:gd name="connsiteX2" fmla="*/ 110988 w 1165379"/>
              <a:gd name="connsiteY2" fmla="*/ 130904 h 327259"/>
              <a:gd name="connsiteX3" fmla="*/ 166483 w 1165379"/>
              <a:gd name="connsiteY3" fmla="*/ 196355 h 327259"/>
              <a:gd name="connsiteX4" fmla="*/ 166483 w 1165379"/>
              <a:gd name="connsiteY4" fmla="*/ 196355 h 327259"/>
              <a:gd name="connsiteX5" fmla="*/ 277471 w 1165379"/>
              <a:gd name="connsiteY5" fmla="*/ 261807 h 327259"/>
              <a:gd name="connsiteX6" fmla="*/ 277471 w 1165379"/>
              <a:gd name="connsiteY6" fmla="*/ 261807 h 327259"/>
              <a:gd name="connsiteX7" fmla="*/ 356135 w 1165379"/>
              <a:gd name="connsiteY7" fmla="*/ 288758 h 327259"/>
              <a:gd name="connsiteX8" fmla="*/ 394636 w 1165379"/>
              <a:gd name="connsiteY8" fmla="*/ 308008 h 327259"/>
              <a:gd name="connsiteX9" fmla="*/ 554942 w 1165379"/>
              <a:gd name="connsiteY9" fmla="*/ 327259 h 327259"/>
              <a:gd name="connsiteX10" fmla="*/ 665931 w 1165379"/>
              <a:gd name="connsiteY10" fmla="*/ 327259 h 327259"/>
              <a:gd name="connsiteX11" fmla="*/ 837398 w 1165379"/>
              <a:gd name="connsiteY11" fmla="*/ 298383 h 327259"/>
              <a:gd name="connsiteX12" fmla="*/ 887908 w 1165379"/>
              <a:gd name="connsiteY12" fmla="*/ 261807 h 327259"/>
              <a:gd name="connsiteX13" fmla="*/ 952901 w 1165379"/>
              <a:gd name="connsiteY13" fmla="*/ 231006 h 327259"/>
              <a:gd name="connsiteX14" fmla="*/ 1054391 w 1165379"/>
              <a:gd name="connsiteY14" fmla="*/ 130904 h 327259"/>
              <a:gd name="connsiteX15" fmla="*/ 1097280 w 1165379"/>
              <a:gd name="connsiteY15" fmla="*/ 67377 h 327259"/>
              <a:gd name="connsiteX16" fmla="*/ 1155032 w 1165379"/>
              <a:gd name="connsiteY16" fmla="*/ 28876 h 327259"/>
              <a:gd name="connsiteX17" fmla="*/ 1145406 w 1165379"/>
              <a:gd name="connsiteY17" fmla="*/ 9625 h 327259"/>
              <a:gd name="connsiteX0" fmla="*/ 0 w 1165379"/>
              <a:gd name="connsiteY0" fmla="*/ 0 h 327259"/>
              <a:gd name="connsiteX1" fmla="*/ 110988 w 1165379"/>
              <a:gd name="connsiteY1" fmla="*/ 130904 h 327259"/>
              <a:gd name="connsiteX2" fmla="*/ 110988 w 1165379"/>
              <a:gd name="connsiteY2" fmla="*/ 130904 h 327259"/>
              <a:gd name="connsiteX3" fmla="*/ 166483 w 1165379"/>
              <a:gd name="connsiteY3" fmla="*/ 196355 h 327259"/>
              <a:gd name="connsiteX4" fmla="*/ 166483 w 1165379"/>
              <a:gd name="connsiteY4" fmla="*/ 196355 h 327259"/>
              <a:gd name="connsiteX5" fmla="*/ 277471 w 1165379"/>
              <a:gd name="connsiteY5" fmla="*/ 261807 h 327259"/>
              <a:gd name="connsiteX6" fmla="*/ 277471 w 1165379"/>
              <a:gd name="connsiteY6" fmla="*/ 261807 h 327259"/>
              <a:gd name="connsiteX7" fmla="*/ 356135 w 1165379"/>
              <a:gd name="connsiteY7" fmla="*/ 288758 h 327259"/>
              <a:gd name="connsiteX8" fmla="*/ 394636 w 1165379"/>
              <a:gd name="connsiteY8" fmla="*/ 308008 h 327259"/>
              <a:gd name="connsiteX9" fmla="*/ 554942 w 1165379"/>
              <a:gd name="connsiteY9" fmla="*/ 327259 h 327259"/>
              <a:gd name="connsiteX10" fmla="*/ 665931 w 1165379"/>
              <a:gd name="connsiteY10" fmla="*/ 327259 h 327259"/>
              <a:gd name="connsiteX11" fmla="*/ 837398 w 1165379"/>
              <a:gd name="connsiteY11" fmla="*/ 298383 h 327259"/>
              <a:gd name="connsiteX12" fmla="*/ 887908 w 1165379"/>
              <a:gd name="connsiteY12" fmla="*/ 261807 h 327259"/>
              <a:gd name="connsiteX13" fmla="*/ 952901 w 1165379"/>
              <a:gd name="connsiteY13" fmla="*/ 231006 h 327259"/>
              <a:gd name="connsiteX14" fmla="*/ 1054391 w 1165379"/>
              <a:gd name="connsiteY14" fmla="*/ 130904 h 327259"/>
              <a:gd name="connsiteX15" fmla="*/ 1097280 w 1165379"/>
              <a:gd name="connsiteY15" fmla="*/ 67377 h 327259"/>
              <a:gd name="connsiteX16" fmla="*/ 1155032 w 1165379"/>
              <a:gd name="connsiteY16" fmla="*/ 28876 h 327259"/>
              <a:gd name="connsiteX17" fmla="*/ 1145406 w 1165379"/>
              <a:gd name="connsiteY17" fmla="*/ 9625 h 327259"/>
              <a:gd name="connsiteX0" fmla="*/ 0 w 1165379"/>
              <a:gd name="connsiteY0" fmla="*/ 0 h 327259"/>
              <a:gd name="connsiteX1" fmla="*/ 110988 w 1165379"/>
              <a:gd name="connsiteY1" fmla="*/ 130904 h 327259"/>
              <a:gd name="connsiteX2" fmla="*/ 110988 w 1165379"/>
              <a:gd name="connsiteY2" fmla="*/ 130904 h 327259"/>
              <a:gd name="connsiteX3" fmla="*/ 166483 w 1165379"/>
              <a:gd name="connsiteY3" fmla="*/ 196355 h 327259"/>
              <a:gd name="connsiteX4" fmla="*/ 166483 w 1165379"/>
              <a:gd name="connsiteY4" fmla="*/ 196355 h 327259"/>
              <a:gd name="connsiteX5" fmla="*/ 277471 w 1165379"/>
              <a:gd name="connsiteY5" fmla="*/ 261807 h 327259"/>
              <a:gd name="connsiteX6" fmla="*/ 277471 w 1165379"/>
              <a:gd name="connsiteY6" fmla="*/ 261807 h 327259"/>
              <a:gd name="connsiteX7" fmla="*/ 356135 w 1165379"/>
              <a:gd name="connsiteY7" fmla="*/ 288758 h 327259"/>
              <a:gd name="connsiteX8" fmla="*/ 394636 w 1165379"/>
              <a:gd name="connsiteY8" fmla="*/ 308008 h 327259"/>
              <a:gd name="connsiteX9" fmla="*/ 554942 w 1165379"/>
              <a:gd name="connsiteY9" fmla="*/ 327259 h 327259"/>
              <a:gd name="connsiteX10" fmla="*/ 665931 w 1165379"/>
              <a:gd name="connsiteY10" fmla="*/ 327259 h 327259"/>
              <a:gd name="connsiteX11" fmla="*/ 837398 w 1165379"/>
              <a:gd name="connsiteY11" fmla="*/ 298383 h 327259"/>
              <a:gd name="connsiteX12" fmla="*/ 887908 w 1165379"/>
              <a:gd name="connsiteY12" fmla="*/ 261807 h 327259"/>
              <a:gd name="connsiteX13" fmla="*/ 952901 w 1165379"/>
              <a:gd name="connsiteY13" fmla="*/ 231006 h 327259"/>
              <a:gd name="connsiteX14" fmla="*/ 1054391 w 1165379"/>
              <a:gd name="connsiteY14" fmla="*/ 130904 h 327259"/>
              <a:gd name="connsiteX15" fmla="*/ 1097280 w 1165379"/>
              <a:gd name="connsiteY15" fmla="*/ 67377 h 327259"/>
              <a:gd name="connsiteX16" fmla="*/ 1155032 w 1165379"/>
              <a:gd name="connsiteY16" fmla="*/ 28876 h 327259"/>
              <a:gd name="connsiteX17" fmla="*/ 1145406 w 1165379"/>
              <a:gd name="connsiteY17" fmla="*/ 9625 h 327259"/>
              <a:gd name="connsiteX0" fmla="*/ 0 w 1165379"/>
              <a:gd name="connsiteY0" fmla="*/ 0 h 327259"/>
              <a:gd name="connsiteX1" fmla="*/ 110988 w 1165379"/>
              <a:gd name="connsiteY1" fmla="*/ 130904 h 327259"/>
              <a:gd name="connsiteX2" fmla="*/ 110988 w 1165379"/>
              <a:gd name="connsiteY2" fmla="*/ 130904 h 327259"/>
              <a:gd name="connsiteX3" fmla="*/ 166483 w 1165379"/>
              <a:gd name="connsiteY3" fmla="*/ 196355 h 327259"/>
              <a:gd name="connsiteX4" fmla="*/ 166483 w 1165379"/>
              <a:gd name="connsiteY4" fmla="*/ 196355 h 327259"/>
              <a:gd name="connsiteX5" fmla="*/ 277471 w 1165379"/>
              <a:gd name="connsiteY5" fmla="*/ 261807 h 327259"/>
              <a:gd name="connsiteX6" fmla="*/ 277471 w 1165379"/>
              <a:gd name="connsiteY6" fmla="*/ 261807 h 327259"/>
              <a:gd name="connsiteX7" fmla="*/ 356135 w 1165379"/>
              <a:gd name="connsiteY7" fmla="*/ 288758 h 327259"/>
              <a:gd name="connsiteX8" fmla="*/ 394636 w 1165379"/>
              <a:gd name="connsiteY8" fmla="*/ 308008 h 327259"/>
              <a:gd name="connsiteX9" fmla="*/ 554942 w 1165379"/>
              <a:gd name="connsiteY9" fmla="*/ 327259 h 327259"/>
              <a:gd name="connsiteX10" fmla="*/ 665931 w 1165379"/>
              <a:gd name="connsiteY10" fmla="*/ 327259 h 327259"/>
              <a:gd name="connsiteX11" fmla="*/ 837398 w 1165379"/>
              <a:gd name="connsiteY11" fmla="*/ 298383 h 327259"/>
              <a:gd name="connsiteX12" fmla="*/ 887908 w 1165379"/>
              <a:gd name="connsiteY12" fmla="*/ 261807 h 327259"/>
              <a:gd name="connsiteX13" fmla="*/ 952901 w 1165379"/>
              <a:gd name="connsiteY13" fmla="*/ 231006 h 327259"/>
              <a:gd name="connsiteX14" fmla="*/ 1054391 w 1165379"/>
              <a:gd name="connsiteY14" fmla="*/ 130904 h 327259"/>
              <a:gd name="connsiteX15" fmla="*/ 1097280 w 1165379"/>
              <a:gd name="connsiteY15" fmla="*/ 67377 h 327259"/>
              <a:gd name="connsiteX16" fmla="*/ 1155032 w 1165379"/>
              <a:gd name="connsiteY16" fmla="*/ 28876 h 327259"/>
              <a:gd name="connsiteX17" fmla="*/ 1145406 w 1165379"/>
              <a:gd name="connsiteY17" fmla="*/ 9625 h 327259"/>
              <a:gd name="connsiteX0" fmla="*/ 0 w 1165379"/>
              <a:gd name="connsiteY0" fmla="*/ 0 h 338050"/>
              <a:gd name="connsiteX1" fmla="*/ 110988 w 1165379"/>
              <a:gd name="connsiteY1" fmla="*/ 130904 h 338050"/>
              <a:gd name="connsiteX2" fmla="*/ 110988 w 1165379"/>
              <a:gd name="connsiteY2" fmla="*/ 130904 h 338050"/>
              <a:gd name="connsiteX3" fmla="*/ 166483 w 1165379"/>
              <a:gd name="connsiteY3" fmla="*/ 196355 h 338050"/>
              <a:gd name="connsiteX4" fmla="*/ 166483 w 1165379"/>
              <a:gd name="connsiteY4" fmla="*/ 196355 h 338050"/>
              <a:gd name="connsiteX5" fmla="*/ 277471 w 1165379"/>
              <a:gd name="connsiteY5" fmla="*/ 261807 h 338050"/>
              <a:gd name="connsiteX6" fmla="*/ 277471 w 1165379"/>
              <a:gd name="connsiteY6" fmla="*/ 261807 h 338050"/>
              <a:gd name="connsiteX7" fmla="*/ 356135 w 1165379"/>
              <a:gd name="connsiteY7" fmla="*/ 288758 h 338050"/>
              <a:gd name="connsiteX8" fmla="*/ 394636 w 1165379"/>
              <a:gd name="connsiteY8" fmla="*/ 308008 h 338050"/>
              <a:gd name="connsiteX9" fmla="*/ 554942 w 1165379"/>
              <a:gd name="connsiteY9" fmla="*/ 327259 h 338050"/>
              <a:gd name="connsiteX10" fmla="*/ 665931 w 1165379"/>
              <a:gd name="connsiteY10" fmla="*/ 327259 h 338050"/>
              <a:gd name="connsiteX11" fmla="*/ 837398 w 1165379"/>
              <a:gd name="connsiteY11" fmla="*/ 298383 h 338050"/>
              <a:gd name="connsiteX12" fmla="*/ 887908 w 1165379"/>
              <a:gd name="connsiteY12" fmla="*/ 261807 h 338050"/>
              <a:gd name="connsiteX13" fmla="*/ 832414 w 1165379"/>
              <a:gd name="connsiteY13" fmla="*/ 327259 h 338050"/>
              <a:gd name="connsiteX14" fmla="*/ 1054391 w 1165379"/>
              <a:gd name="connsiteY14" fmla="*/ 130904 h 338050"/>
              <a:gd name="connsiteX15" fmla="*/ 1097280 w 1165379"/>
              <a:gd name="connsiteY15" fmla="*/ 67377 h 338050"/>
              <a:gd name="connsiteX16" fmla="*/ 1155032 w 1165379"/>
              <a:gd name="connsiteY16" fmla="*/ 28876 h 338050"/>
              <a:gd name="connsiteX17" fmla="*/ 1145406 w 1165379"/>
              <a:gd name="connsiteY17" fmla="*/ 9625 h 338050"/>
              <a:gd name="connsiteX0" fmla="*/ 0 w 1165379"/>
              <a:gd name="connsiteY0" fmla="*/ 0 h 327259"/>
              <a:gd name="connsiteX1" fmla="*/ 110988 w 1165379"/>
              <a:gd name="connsiteY1" fmla="*/ 130904 h 327259"/>
              <a:gd name="connsiteX2" fmla="*/ 110988 w 1165379"/>
              <a:gd name="connsiteY2" fmla="*/ 130904 h 327259"/>
              <a:gd name="connsiteX3" fmla="*/ 166483 w 1165379"/>
              <a:gd name="connsiteY3" fmla="*/ 196355 h 327259"/>
              <a:gd name="connsiteX4" fmla="*/ 166483 w 1165379"/>
              <a:gd name="connsiteY4" fmla="*/ 196355 h 327259"/>
              <a:gd name="connsiteX5" fmla="*/ 277471 w 1165379"/>
              <a:gd name="connsiteY5" fmla="*/ 261807 h 327259"/>
              <a:gd name="connsiteX6" fmla="*/ 277471 w 1165379"/>
              <a:gd name="connsiteY6" fmla="*/ 261807 h 327259"/>
              <a:gd name="connsiteX7" fmla="*/ 356135 w 1165379"/>
              <a:gd name="connsiteY7" fmla="*/ 288758 h 327259"/>
              <a:gd name="connsiteX8" fmla="*/ 394636 w 1165379"/>
              <a:gd name="connsiteY8" fmla="*/ 308008 h 327259"/>
              <a:gd name="connsiteX9" fmla="*/ 554942 w 1165379"/>
              <a:gd name="connsiteY9" fmla="*/ 327259 h 327259"/>
              <a:gd name="connsiteX10" fmla="*/ 665931 w 1165379"/>
              <a:gd name="connsiteY10" fmla="*/ 327259 h 327259"/>
              <a:gd name="connsiteX11" fmla="*/ 837398 w 1165379"/>
              <a:gd name="connsiteY11" fmla="*/ 298383 h 327259"/>
              <a:gd name="connsiteX12" fmla="*/ 887908 w 1165379"/>
              <a:gd name="connsiteY12" fmla="*/ 261807 h 327259"/>
              <a:gd name="connsiteX13" fmla="*/ 943402 w 1165379"/>
              <a:gd name="connsiteY13" fmla="*/ 261807 h 327259"/>
              <a:gd name="connsiteX14" fmla="*/ 1054391 w 1165379"/>
              <a:gd name="connsiteY14" fmla="*/ 130904 h 327259"/>
              <a:gd name="connsiteX15" fmla="*/ 1097280 w 1165379"/>
              <a:gd name="connsiteY15" fmla="*/ 67377 h 327259"/>
              <a:gd name="connsiteX16" fmla="*/ 1155032 w 1165379"/>
              <a:gd name="connsiteY16" fmla="*/ 28876 h 327259"/>
              <a:gd name="connsiteX17" fmla="*/ 1145406 w 1165379"/>
              <a:gd name="connsiteY17" fmla="*/ 9625 h 327259"/>
              <a:gd name="connsiteX0" fmla="*/ 0 w 1165379"/>
              <a:gd name="connsiteY0" fmla="*/ 0 h 327259"/>
              <a:gd name="connsiteX1" fmla="*/ 110988 w 1165379"/>
              <a:gd name="connsiteY1" fmla="*/ 130904 h 327259"/>
              <a:gd name="connsiteX2" fmla="*/ 110988 w 1165379"/>
              <a:gd name="connsiteY2" fmla="*/ 130904 h 327259"/>
              <a:gd name="connsiteX3" fmla="*/ 166483 w 1165379"/>
              <a:gd name="connsiteY3" fmla="*/ 196355 h 327259"/>
              <a:gd name="connsiteX4" fmla="*/ 166483 w 1165379"/>
              <a:gd name="connsiteY4" fmla="*/ 196355 h 327259"/>
              <a:gd name="connsiteX5" fmla="*/ 277471 w 1165379"/>
              <a:gd name="connsiteY5" fmla="*/ 261807 h 327259"/>
              <a:gd name="connsiteX6" fmla="*/ 277471 w 1165379"/>
              <a:gd name="connsiteY6" fmla="*/ 261807 h 327259"/>
              <a:gd name="connsiteX7" fmla="*/ 356135 w 1165379"/>
              <a:gd name="connsiteY7" fmla="*/ 288758 h 327259"/>
              <a:gd name="connsiteX8" fmla="*/ 394636 w 1165379"/>
              <a:gd name="connsiteY8" fmla="*/ 308008 h 327259"/>
              <a:gd name="connsiteX9" fmla="*/ 554942 w 1165379"/>
              <a:gd name="connsiteY9" fmla="*/ 327259 h 327259"/>
              <a:gd name="connsiteX10" fmla="*/ 665931 w 1165379"/>
              <a:gd name="connsiteY10" fmla="*/ 327259 h 327259"/>
              <a:gd name="connsiteX11" fmla="*/ 837398 w 1165379"/>
              <a:gd name="connsiteY11" fmla="*/ 298383 h 327259"/>
              <a:gd name="connsiteX12" fmla="*/ 887908 w 1165379"/>
              <a:gd name="connsiteY12" fmla="*/ 261807 h 327259"/>
              <a:gd name="connsiteX13" fmla="*/ 943402 w 1165379"/>
              <a:gd name="connsiteY13" fmla="*/ 261807 h 327259"/>
              <a:gd name="connsiteX14" fmla="*/ 1054391 w 1165379"/>
              <a:gd name="connsiteY14" fmla="*/ 130904 h 327259"/>
              <a:gd name="connsiteX15" fmla="*/ 1097280 w 1165379"/>
              <a:gd name="connsiteY15" fmla="*/ 67377 h 327259"/>
              <a:gd name="connsiteX16" fmla="*/ 1155032 w 1165379"/>
              <a:gd name="connsiteY16" fmla="*/ 28876 h 327259"/>
              <a:gd name="connsiteX17" fmla="*/ 1145406 w 1165379"/>
              <a:gd name="connsiteY17" fmla="*/ 9625 h 327259"/>
              <a:gd name="connsiteX0" fmla="*/ 0 w 1165379"/>
              <a:gd name="connsiteY0" fmla="*/ 0 h 327259"/>
              <a:gd name="connsiteX1" fmla="*/ 110988 w 1165379"/>
              <a:gd name="connsiteY1" fmla="*/ 130904 h 327259"/>
              <a:gd name="connsiteX2" fmla="*/ 110988 w 1165379"/>
              <a:gd name="connsiteY2" fmla="*/ 130904 h 327259"/>
              <a:gd name="connsiteX3" fmla="*/ 166483 w 1165379"/>
              <a:gd name="connsiteY3" fmla="*/ 196355 h 327259"/>
              <a:gd name="connsiteX4" fmla="*/ 166483 w 1165379"/>
              <a:gd name="connsiteY4" fmla="*/ 196355 h 327259"/>
              <a:gd name="connsiteX5" fmla="*/ 277471 w 1165379"/>
              <a:gd name="connsiteY5" fmla="*/ 261807 h 327259"/>
              <a:gd name="connsiteX6" fmla="*/ 277471 w 1165379"/>
              <a:gd name="connsiteY6" fmla="*/ 261807 h 327259"/>
              <a:gd name="connsiteX7" fmla="*/ 356135 w 1165379"/>
              <a:gd name="connsiteY7" fmla="*/ 288758 h 327259"/>
              <a:gd name="connsiteX8" fmla="*/ 394636 w 1165379"/>
              <a:gd name="connsiteY8" fmla="*/ 308008 h 327259"/>
              <a:gd name="connsiteX9" fmla="*/ 554942 w 1165379"/>
              <a:gd name="connsiteY9" fmla="*/ 327259 h 327259"/>
              <a:gd name="connsiteX10" fmla="*/ 665931 w 1165379"/>
              <a:gd name="connsiteY10" fmla="*/ 327259 h 327259"/>
              <a:gd name="connsiteX11" fmla="*/ 837398 w 1165379"/>
              <a:gd name="connsiteY11" fmla="*/ 298383 h 327259"/>
              <a:gd name="connsiteX12" fmla="*/ 887908 w 1165379"/>
              <a:gd name="connsiteY12" fmla="*/ 261807 h 327259"/>
              <a:gd name="connsiteX13" fmla="*/ 943402 w 1165379"/>
              <a:gd name="connsiteY13" fmla="*/ 261807 h 327259"/>
              <a:gd name="connsiteX14" fmla="*/ 1054391 w 1165379"/>
              <a:gd name="connsiteY14" fmla="*/ 130904 h 327259"/>
              <a:gd name="connsiteX15" fmla="*/ 1097280 w 1165379"/>
              <a:gd name="connsiteY15" fmla="*/ 67377 h 327259"/>
              <a:gd name="connsiteX16" fmla="*/ 1155032 w 1165379"/>
              <a:gd name="connsiteY16" fmla="*/ 28876 h 327259"/>
              <a:gd name="connsiteX17" fmla="*/ 1145406 w 1165379"/>
              <a:gd name="connsiteY17" fmla="*/ 9625 h 327259"/>
              <a:gd name="connsiteX0" fmla="*/ 0 w 1165379"/>
              <a:gd name="connsiteY0" fmla="*/ 0 h 327259"/>
              <a:gd name="connsiteX1" fmla="*/ 110988 w 1165379"/>
              <a:gd name="connsiteY1" fmla="*/ 130904 h 327259"/>
              <a:gd name="connsiteX2" fmla="*/ 110988 w 1165379"/>
              <a:gd name="connsiteY2" fmla="*/ 130904 h 327259"/>
              <a:gd name="connsiteX3" fmla="*/ 166483 w 1165379"/>
              <a:gd name="connsiteY3" fmla="*/ 196355 h 327259"/>
              <a:gd name="connsiteX4" fmla="*/ 166483 w 1165379"/>
              <a:gd name="connsiteY4" fmla="*/ 196355 h 327259"/>
              <a:gd name="connsiteX5" fmla="*/ 277471 w 1165379"/>
              <a:gd name="connsiteY5" fmla="*/ 261807 h 327259"/>
              <a:gd name="connsiteX6" fmla="*/ 277471 w 1165379"/>
              <a:gd name="connsiteY6" fmla="*/ 261807 h 327259"/>
              <a:gd name="connsiteX7" fmla="*/ 356135 w 1165379"/>
              <a:gd name="connsiteY7" fmla="*/ 288758 h 327259"/>
              <a:gd name="connsiteX8" fmla="*/ 394636 w 1165379"/>
              <a:gd name="connsiteY8" fmla="*/ 308008 h 327259"/>
              <a:gd name="connsiteX9" fmla="*/ 554942 w 1165379"/>
              <a:gd name="connsiteY9" fmla="*/ 327259 h 327259"/>
              <a:gd name="connsiteX10" fmla="*/ 665931 w 1165379"/>
              <a:gd name="connsiteY10" fmla="*/ 327259 h 327259"/>
              <a:gd name="connsiteX11" fmla="*/ 837398 w 1165379"/>
              <a:gd name="connsiteY11" fmla="*/ 298383 h 327259"/>
              <a:gd name="connsiteX12" fmla="*/ 887908 w 1165379"/>
              <a:gd name="connsiteY12" fmla="*/ 261807 h 327259"/>
              <a:gd name="connsiteX13" fmla="*/ 943402 w 1165379"/>
              <a:gd name="connsiteY13" fmla="*/ 261807 h 327259"/>
              <a:gd name="connsiteX14" fmla="*/ 1054391 w 1165379"/>
              <a:gd name="connsiteY14" fmla="*/ 130904 h 327259"/>
              <a:gd name="connsiteX15" fmla="*/ 1097280 w 1165379"/>
              <a:gd name="connsiteY15" fmla="*/ 67377 h 327259"/>
              <a:gd name="connsiteX16" fmla="*/ 1155032 w 1165379"/>
              <a:gd name="connsiteY16" fmla="*/ 28876 h 327259"/>
              <a:gd name="connsiteX17" fmla="*/ 1145406 w 1165379"/>
              <a:gd name="connsiteY17" fmla="*/ 9625 h 327259"/>
              <a:gd name="connsiteX0" fmla="*/ 0 w 1165379"/>
              <a:gd name="connsiteY0" fmla="*/ 0 h 327259"/>
              <a:gd name="connsiteX1" fmla="*/ 110988 w 1165379"/>
              <a:gd name="connsiteY1" fmla="*/ 130904 h 327259"/>
              <a:gd name="connsiteX2" fmla="*/ 110988 w 1165379"/>
              <a:gd name="connsiteY2" fmla="*/ 130904 h 327259"/>
              <a:gd name="connsiteX3" fmla="*/ 166483 w 1165379"/>
              <a:gd name="connsiteY3" fmla="*/ 196355 h 327259"/>
              <a:gd name="connsiteX4" fmla="*/ 166483 w 1165379"/>
              <a:gd name="connsiteY4" fmla="*/ 196355 h 327259"/>
              <a:gd name="connsiteX5" fmla="*/ 277471 w 1165379"/>
              <a:gd name="connsiteY5" fmla="*/ 261807 h 327259"/>
              <a:gd name="connsiteX6" fmla="*/ 277471 w 1165379"/>
              <a:gd name="connsiteY6" fmla="*/ 261807 h 327259"/>
              <a:gd name="connsiteX7" fmla="*/ 356135 w 1165379"/>
              <a:gd name="connsiteY7" fmla="*/ 288758 h 327259"/>
              <a:gd name="connsiteX8" fmla="*/ 394636 w 1165379"/>
              <a:gd name="connsiteY8" fmla="*/ 308008 h 327259"/>
              <a:gd name="connsiteX9" fmla="*/ 554942 w 1165379"/>
              <a:gd name="connsiteY9" fmla="*/ 327259 h 327259"/>
              <a:gd name="connsiteX10" fmla="*/ 665931 w 1165379"/>
              <a:gd name="connsiteY10" fmla="*/ 327259 h 327259"/>
              <a:gd name="connsiteX11" fmla="*/ 837398 w 1165379"/>
              <a:gd name="connsiteY11" fmla="*/ 298383 h 327259"/>
              <a:gd name="connsiteX12" fmla="*/ 887908 w 1165379"/>
              <a:gd name="connsiteY12" fmla="*/ 261807 h 327259"/>
              <a:gd name="connsiteX13" fmla="*/ 943402 w 1165379"/>
              <a:gd name="connsiteY13" fmla="*/ 261807 h 327259"/>
              <a:gd name="connsiteX14" fmla="*/ 1054391 w 1165379"/>
              <a:gd name="connsiteY14" fmla="*/ 130904 h 327259"/>
              <a:gd name="connsiteX15" fmla="*/ 1097280 w 1165379"/>
              <a:gd name="connsiteY15" fmla="*/ 67377 h 327259"/>
              <a:gd name="connsiteX16" fmla="*/ 1155032 w 1165379"/>
              <a:gd name="connsiteY16" fmla="*/ 28876 h 327259"/>
              <a:gd name="connsiteX17" fmla="*/ 1145406 w 1165379"/>
              <a:gd name="connsiteY17" fmla="*/ 9625 h 327259"/>
              <a:gd name="connsiteX0" fmla="*/ 0 w 1165379"/>
              <a:gd name="connsiteY0" fmla="*/ 0 h 327259"/>
              <a:gd name="connsiteX1" fmla="*/ 110988 w 1165379"/>
              <a:gd name="connsiteY1" fmla="*/ 130904 h 327259"/>
              <a:gd name="connsiteX2" fmla="*/ 110988 w 1165379"/>
              <a:gd name="connsiteY2" fmla="*/ 130904 h 327259"/>
              <a:gd name="connsiteX3" fmla="*/ 166483 w 1165379"/>
              <a:gd name="connsiteY3" fmla="*/ 196355 h 327259"/>
              <a:gd name="connsiteX4" fmla="*/ 166483 w 1165379"/>
              <a:gd name="connsiteY4" fmla="*/ 196355 h 327259"/>
              <a:gd name="connsiteX5" fmla="*/ 277471 w 1165379"/>
              <a:gd name="connsiteY5" fmla="*/ 261807 h 327259"/>
              <a:gd name="connsiteX6" fmla="*/ 277471 w 1165379"/>
              <a:gd name="connsiteY6" fmla="*/ 261807 h 327259"/>
              <a:gd name="connsiteX7" fmla="*/ 356135 w 1165379"/>
              <a:gd name="connsiteY7" fmla="*/ 288758 h 327259"/>
              <a:gd name="connsiteX8" fmla="*/ 394636 w 1165379"/>
              <a:gd name="connsiteY8" fmla="*/ 308008 h 327259"/>
              <a:gd name="connsiteX9" fmla="*/ 554942 w 1165379"/>
              <a:gd name="connsiteY9" fmla="*/ 327259 h 327259"/>
              <a:gd name="connsiteX10" fmla="*/ 665931 w 1165379"/>
              <a:gd name="connsiteY10" fmla="*/ 327259 h 327259"/>
              <a:gd name="connsiteX11" fmla="*/ 837398 w 1165379"/>
              <a:gd name="connsiteY11" fmla="*/ 298383 h 327259"/>
              <a:gd name="connsiteX12" fmla="*/ 887908 w 1165379"/>
              <a:gd name="connsiteY12" fmla="*/ 261807 h 327259"/>
              <a:gd name="connsiteX13" fmla="*/ 943402 w 1165379"/>
              <a:gd name="connsiteY13" fmla="*/ 261807 h 327259"/>
              <a:gd name="connsiteX14" fmla="*/ 1054391 w 1165379"/>
              <a:gd name="connsiteY14" fmla="*/ 130904 h 327259"/>
              <a:gd name="connsiteX15" fmla="*/ 1097280 w 1165379"/>
              <a:gd name="connsiteY15" fmla="*/ 67377 h 327259"/>
              <a:gd name="connsiteX16" fmla="*/ 1155032 w 1165379"/>
              <a:gd name="connsiteY16" fmla="*/ 28876 h 327259"/>
              <a:gd name="connsiteX17" fmla="*/ 1145406 w 1165379"/>
              <a:gd name="connsiteY17" fmla="*/ 9625 h 327259"/>
              <a:gd name="connsiteX0" fmla="*/ 0 w 1165379"/>
              <a:gd name="connsiteY0" fmla="*/ 0 h 327259"/>
              <a:gd name="connsiteX1" fmla="*/ 110988 w 1165379"/>
              <a:gd name="connsiteY1" fmla="*/ 130904 h 327259"/>
              <a:gd name="connsiteX2" fmla="*/ 110988 w 1165379"/>
              <a:gd name="connsiteY2" fmla="*/ 130904 h 327259"/>
              <a:gd name="connsiteX3" fmla="*/ 166483 w 1165379"/>
              <a:gd name="connsiteY3" fmla="*/ 196355 h 327259"/>
              <a:gd name="connsiteX4" fmla="*/ 166483 w 1165379"/>
              <a:gd name="connsiteY4" fmla="*/ 196355 h 327259"/>
              <a:gd name="connsiteX5" fmla="*/ 277471 w 1165379"/>
              <a:gd name="connsiteY5" fmla="*/ 261807 h 327259"/>
              <a:gd name="connsiteX6" fmla="*/ 277471 w 1165379"/>
              <a:gd name="connsiteY6" fmla="*/ 261807 h 327259"/>
              <a:gd name="connsiteX7" fmla="*/ 356135 w 1165379"/>
              <a:gd name="connsiteY7" fmla="*/ 288758 h 327259"/>
              <a:gd name="connsiteX8" fmla="*/ 394636 w 1165379"/>
              <a:gd name="connsiteY8" fmla="*/ 308008 h 327259"/>
              <a:gd name="connsiteX9" fmla="*/ 554942 w 1165379"/>
              <a:gd name="connsiteY9" fmla="*/ 327259 h 327259"/>
              <a:gd name="connsiteX10" fmla="*/ 665931 w 1165379"/>
              <a:gd name="connsiteY10" fmla="*/ 327259 h 327259"/>
              <a:gd name="connsiteX11" fmla="*/ 837398 w 1165379"/>
              <a:gd name="connsiteY11" fmla="*/ 298383 h 327259"/>
              <a:gd name="connsiteX12" fmla="*/ 943402 w 1165379"/>
              <a:gd name="connsiteY12" fmla="*/ 261807 h 327259"/>
              <a:gd name="connsiteX13" fmla="*/ 943402 w 1165379"/>
              <a:gd name="connsiteY13" fmla="*/ 261807 h 327259"/>
              <a:gd name="connsiteX14" fmla="*/ 1054391 w 1165379"/>
              <a:gd name="connsiteY14" fmla="*/ 130904 h 327259"/>
              <a:gd name="connsiteX15" fmla="*/ 1097280 w 1165379"/>
              <a:gd name="connsiteY15" fmla="*/ 67377 h 327259"/>
              <a:gd name="connsiteX16" fmla="*/ 1155032 w 1165379"/>
              <a:gd name="connsiteY16" fmla="*/ 28876 h 327259"/>
              <a:gd name="connsiteX17" fmla="*/ 1145406 w 1165379"/>
              <a:gd name="connsiteY17" fmla="*/ 9625 h 327259"/>
              <a:gd name="connsiteX0" fmla="*/ 0 w 1165379"/>
              <a:gd name="connsiteY0" fmla="*/ 0 h 327259"/>
              <a:gd name="connsiteX1" fmla="*/ 110988 w 1165379"/>
              <a:gd name="connsiteY1" fmla="*/ 130904 h 327259"/>
              <a:gd name="connsiteX2" fmla="*/ 110988 w 1165379"/>
              <a:gd name="connsiteY2" fmla="*/ 130904 h 327259"/>
              <a:gd name="connsiteX3" fmla="*/ 166483 w 1165379"/>
              <a:gd name="connsiteY3" fmla="*/ 196355 h 327259"/>
              <a:gd name="connsiteX4" fmla="*/ 166483 w 1165379"/>
              <a:gd name="connsiteY4" fmla="*/ 196355 h 327259"/>
              <a:gd name="connsiteX5" fmla="*/ 277471 w 1165379"/>
              <a:gd name="connsiteY5" fmla="*/ 261807 h 327259"/>
              <a:gd name="connsiteX6" fmla="*/ 277471 w 1165379"/>
              <a:gd name="connsiteY6" fmla="*/ 261807 h 327259"/>
              <a:gd name="connsiteX7" fmla="*/ 356135 w 1165379"/>
              <a:gd name="connsiteY7" fmla="*/ 288758 h 327259"/>
              <a:gd name="connsiteX8" fmla="*/ 394636 w 1165379"/>
              <a:gd name="connsiteY8" fmla="*/ 308008 h 327259"/>
              <a:gd name="connsiteX9" fmla="*/ 554942 w 1165379"/>
              <a:gd name="connsiteY9" fmla="*/ 327259 h 327259"/>
              <a:gd name="connsiteX10" fmla="*/ 665931 w 1165379"/>
              <a:gd name="connsiteY10" fmla="*/ 327259 h 327259"/>
              <a:gd name="connsiteX11" fmla="*/ 837398 w 1165379"/>
              <a:gd name="connsiteY11" fmla="*/ 298383 h 327259"/>
              <a:gd name="connsiteX12" fmla="*/ 943402 w 1165379"/>
              <a:gd name="connsiteY12" fmla="*/ 261807 h 327259"/>
              <a:gd name="connsiteX13" fmla="*/ 943402 w 1165379"/>
              <a:gd name="connsiteY13" fmla="*/ 261807 h 327259"/>
              <a:gd name="connsiteX14" fmla="*/ 998896 w 1165379"/>
              <a:gd name="connsiteY14" fmla="*/ 196355 h 327259"/>
              <a:gd name="connsiteX15" fmla="*/ 1097280 w 1165379"/>
              <a:gd name="connsiteY15" fmla="*/ 67377 h 327259"/>
              <a:gd name="connsiteX16" fmla="*/ 1155032 w 1165379"/>
              <a:gd name="connsiteY16" fmla="*/ 28876 h 327259"/>
              <a:gd name="connsiteX17" fmla="*/ 1145406 w 1165379"/>
              <a:gd name="connsiteY17" fmla="*/ 9625 h 327259"/>
              <a:gd name="connsiteX0" fmla="*/ 0 w 1165379"/>
              <a:gd name="connsiteY0" fmla="*/ 0 h 327259"/>
              <a:gd name="connsiteX1" fmla="*/ 110988 w 1165379"/>
              <a:gd name="connsiteY1" fmla="*/ 130904 h 327259"/>
              <a:gd name="connsiteX2" fmla="*/ 110988 w 1165379"/>
              <a:gd name="connsiteY2" fmla="*/ 130904 h 327259"/>
              <a:gd name="connsiteX3" fmla="*/ 166483 w 1165379"/>
              <a:gd name="connsiteY3" fmla="*/ 196355 h 327259"/>
              <a:gd name="connsiteX4" fmla="*/ 166483 w 1165379"/>
              <a:gd name="connsiteY4" fmla="*/ 196355 h 327259"/>
              <a:gd name="connsiteX5" fmla="*/ 277471 w 1165379"/>
              <a:gd name="connsiteY5" fmla="*/ 261807 h 327259"/>
              <a:gd name="connsiteX6" fmla="*/ 277471 w 1165379"/>
              <a:gd name="connsiteY6" fmla="*/ 261807 h 327259"/>
              <a:gd name="connsiteX7" fmla="*/ 356135 w 1165379"/>
              <a:gd name="connsiteY7" fmla="*/ 288758 h 327259"/>
              <a:gd name="connsiteX8" fmla="*/ 394636 w 1165379"/>
              <a:gd name="connsiteY8" fmla="*/ 308008 h 327259"/>
              <a:gd name="connsiteX9" fmla="*/ 554942 w 1165379"/>
              <a:gd name="connsiteY9" fmla="*/ 327259 h 327259"/>
              <a:gd name="connsiteX10" fmla="*/ 665931 w 1165379"/>
              <a:gd name="connsiteY10" fmla="*/ 327259 h 327259"/>
              <a:gd name="connsiteX11" fmla="*/ 837398 w 1165379"/>
              <a:gd name="connsiteY11" fmla="*/ 298383 h 327259"/>
              <a:gd name="connsiteX12" fmla="*/ 943402 w 1165379"/>
              <a:gd name="connsiteY12" fmla="*/ 261807 h 327259"/>
              <a:gd name="connsiteX13" fmla="*/ 943402 w 1165379"/>
              <a:gd name="connsiteY13" fmla="*/ 261807 h 327259"/>
              <a:gd name="connsiteX14" fmla="*/ 998896 w 1165379"/>
              <a:gd name="connsiteY14" fmla="*/ 196355 h 327259"/>
              <a:gd name="connsiteX15" fmla="*/ 1097280 w 1165379"/>
              <a:gd name="connsiteY15" fmla="*/ 67377 h 327259"/>
              <a:gd name="connsiteX16" fmla="*/ 1155032 w 1165379"/>
              <a:gd name="connsiteY16" fmla="*/ 28876 h 327259"/>
              <a:gd name="connsiteX17" fmla="*/ 1145406 w 1165379"/>
              <a:gd name="connsiteY17" fmla="*/ 9625 h 327259"/>
              <a:gd name="connsiteX0" fmla="*/ 0 w 1165379"/>
              <a:gd name="connsiteY0" fmla="*/ 0 h 327259"/>
              <a:gd name="connsiteX1" fmla="*/ 110988 w 1165379"/>
              <a:gd name="connsiteY1" fmla="*/ 130904 h 327259"/>
              <a:gd name="connsiteX2" fmla="*/ 110988 w 1165379"/>
              <a:gd name="connsiteY2" fmla="*/ 130904 h 327259"/>
              <a:gd name="connsiteX3" fmla="*/ 166483 w 1165379"/>
              <a:gd name="connsiteY3" fmla="*/ 196355 h 327259"/>
              <a:gd name="connsiteX4" fmla="*/ 166483 w 1165379"/>
              <a:gd name="connsiteY4" fmla="*/ 196355 h 327259"/>
              <a:gd name="connsiteX5" fmla="*/ 277471 w 1165379"/>
              <a:gd name="connsiteY5" fmla="*/ 261807 h 327259"/>
              <a:gd name="connsiteX6" fmla="*/ 277471 w 1165379"/>
              <a:gd name="connsiteY6" fmla="*/ 261807 h 327259"/>
              <a:gd name="connsiteX7" fmla="*/ 356135 w 1165379"/>
              <a:gd name="connsiteY7" fmla="*/ 288758 h 327259"/>
              <a:gd name="connsiteX8" fmla="*/ 394636 w 1165379"/>
              <a:gd name="connsiteY8" fmla="*/ 308008 h 327259"/>
              <a:gd name="connsiteX9" fmla="*/ 554942 w 1165379"/>
              <a:gd name="connsiteY9" fmla="*/ 327259 h 327259"/>
              <a:gd name="connsiteX10" fmla="*/ 665931 w 1165379"/>
              <a:gd name="connsiteY10" fmla="*/ 327259 h 327259"/>
              <a:gd name="connsiteX11" fmla="*/ 837398 w 1165379"/>
              <a:gd name="connsiteY11" fmla="*/ 298383 h 327259"/>
              <a:gd name="connsiteX12" fmla="*/ 943402 w 1165379"/>
              <a:gd name="connsiteY12" fmla="*/ 261807 h 327259"/>
              <a:gd name="connsiteX13" fmla="*/ 943402 w 1165379"/>
              <a:gd name="connsiteY13" fmla="*/ 261807 h 327259"/>
              <a:gd name="connsiteX14" fmla="*/ 998896 w 1165379"/>
              <a:gd name="connsiteY14" fmla="*/ 196355 h 327259"/>
              <a:gd name="connsiteX15" fmla="*/ 1097280 w 1165379"/>
              <a:gd name="connsiteY15" fmla="*/ 67377 h 327259"/>
              <a:gd name="connsiteX16" fmla="*/ 1155032 w 1165379"/>
              <a:gd name="connsiteY16" fmla="*/ 28876 h 327259"/>
              <a:gd name="connsiteX17" fmla="*/ 1145406 w 1165379"/>
              <a:gd name="connsiteY17" fmla="*/ 9625 h 327259"/>
              <a:gd name="connsiteX0" fmla="*/ 0 w 1165379"/>
              <a:gd name="connsiteY0" fmla="*/ 0 h 327259"/>
              <a:gd name="connsiteX1" fmla="*/ 110988 w 1165379"/>
              <a:gd name="connsiteY1" fmla="*/ 130904 h 327259"/>
              <a:gd name="connsiteX2" fmla="*/ 110988 w 1165379"/>
              <a:gd name="connsiteY2" fmla="*/ 130904 h 327259"/>
              <a:gd name="connsiteX3" fmla="*/ 166483 w 1165379"/>
              <a:gd name="connsiteY3" fmla="*/ 196355 h 327259"/>
              <a:gd name="connsiteX4" fmla="*/ 166483 w 1165379"/>
              <a:gd name="connsiteY4" fmla="*/ 196355 h 327259"/>
              <a:gd name="connsiteX5" fmla="*/ 277471 w 1165379"/>
              <a:gd name="connsiteY5" fmla="*/ 261807 h 327259"/>
              <a:gd name="connsiteX6" fmla="*/ 277471 w 1165379"/>
              <a:gd name="connsiteY6" fmla="*/ 261807 h 327259"/>
              <a:gd name="connsiteX7" fmla="*/ 356135 w 1165379"/>
              <a:gd name="connsiteY7" fmla="*/ 288758 h 327259"/>
              <a:gd name="connsiteX8" fmla="*/ 394636 w 1165379"/>
              <a:gd name="connsiteY8" fmla="*/ 308008 h 327259"/>
              <a:gd name="connsiteX9" fmla="*/ 554942 w 1165379"/>
              <a:gd name="connsiteY9" fmla="*/ 327259 h 327259"/>
              <a:gd name="connsiteX10" fmla="*/ 665931 w 1165379"/>
              <a:gd name="connsiteY10" fmla="*/ 327259 h 327259"/>
              <a:gd name="connsiteX11" fmla="*/ 837398 w 1165379"/>
              <a:gd name="connsiteY11" fmla="*/ 298383 h 327259"/>
              <a:gd name="connsiteX12" fmla="*/ 943402 w 1165379"/>
              <a:gd name="connsiteY12" fmla="*/ 261807 h 327259"/>
              <a:gd name="connsiteX13" fmla="*/ 943402 w 1165379"/>
              <a:gd name="connsiteY13" fmla="*/ 261807 h 327259"/>
              <a:gd name="connsiteX14" fmla="*/ 998896 w 1165379"/>
              <a:gd name="connsiteY14" fmla="*/ 196355 h 327259"/>
              <a:gd name="connsiteX15" fmla="*/ 1097280 w 1165379"/>
              <a:gd name="connsiteY15" fmla="*/ 67377 h 327259"/>
              <a:gd name="connsiteX16" fmla="*/ 1155032 w 1165379"/>
              <a:gd name="connsiteY16" fmla="*/ 28876 h 327259"/>
              <a:gd name="connsiteX17" fmla="*/ 1145406 w 1165379"/>
              <a:gd name="connsiteY17" fmla="*/ 9625 h 327259"/>
              <a:gd name="connsiteX0" fmla="*/ 0 w 1155032"/>
              <a:gd name="connsiteY0" fmla="*/ 0 h 327259"/>
              <a:gd name="connsiteX1" fmla="*/ 110988 w 1155032"/>
              <a:gd name="connsiteY1" fmla="*/ 130904 h 327259"/>
              <a:gd name="connsiteX2" fmla="*/ 110988 w 1155032"/>
              <a:gd name="connsiteY2" fmla="*/ 130904 h 327259"/>
              <a:gd name="connsiteX3" fmla="*/ 166483 w 1155032"/>
              <a:gd name="connsiteY3" fmla="*/ 196355 h 327259"/>
              <a:gd name="connsiteX4" fmla="*/ 166483 w 1155032"/>
              <a:gd name="connsiteY4" fmla="*/ 196355 h 327259"/>
              <a:gd name="connsiteX5" fmla="*/ 277471 w 1155032"/>
              <a:gd name="connsiteY5" fmla="*/ 261807 h 327259"/>
              <a:gd name="connsiteX6" fmla="*/ 277471 w 1155032"/>
              <a:gd name="connsiteY6" fmla="*/ 261807 h 327259"/>
              <a:gd name="connsiteX7" fmla="*/ 356135 w 1155032"/>
              <a:gd name="connsiteY7" fmla="*/ 288758 h 327259"/>
              <a:gd name="connsiteX8" fmla="*/ 394636 w 1155032"/>
              <a:gd name="connsiteY8" fmla="*/ 308008 h 327259"/>
              <a:gd name="connsiteX9" fmla="*/ 554942 w 1155032"/>
              <a:gd name="connsiteY9" fmla="*/ 327259 h 327259"/>
              <a:gd name="connsiteX10" fmla="*/ 665931 w 1155032"/>
              <a:gd name="connsiteY10" fmla="*/ 327259 h 327259"/>
              <a:gd name="connsiteX11" fmla="*/ 837398 w 1155032"/>
              <a:gd name="connsiteY11" fmla="*/ 298383 h 327259"/>
              <a:gd name="connsiteX12" fmla="*/ 943402 w 1155032"/>
              <a:gd name="connsiteY12" fmla="*/ 261807 h 327259"/>
              <a:gd name="connsiteX13" fmla="*/ 943402 w 1155032"/>
              <a:gd name="connsiteY13" fmla="*/ 261807 h 327259"/>
              <a:gd name="connsiteX14" fmla="*/ 998896 w 1155032"/>
              <a:gd name="connsiteY14" fmla="*/ 196355 h 327259"/>
              <a:gd name="connsiteX15" fmla="*/ 1097280 w 1155032"/>
              <a:gd name="connsiteY15" fmla="*/ 67377 h 327259"/>
              <a:gd name="connsiteX16" fmla="*/ 1155032 w 1155032"/>
              <a:gd name="connsiteY16" fmla="*/ 28876 h 327259"/>
              <a:gd name="connsiteX17" fmla="*/ 1145406 w 1155032"/>
              <a:gd name="connsiteY17" fmla="*/ 9625 h 327259"/>
              <a:gd name="connsiteX0" fmla="*/ 0 w 1155032"/>
              <a:gd name="connsiteY0" fmla="*/ 0 h 327259"/>
              <a:gd name="connsiteX1" fmla="*/ 110988 w 1155032"/>
              <a:gd name="connsiteY1" fmla="*/ 130904 h 327259"/>
              <a:gd name="connsiteX2" fmla="*/ 110988 w 1155032"/>
              <a:gd name="connsiteY2" fmla="*/ 130904 h 327259"/>
              <a:gd name="connsiteX3" fmla="*/ 166483 w 1155032"/>
              <a:gd name="connsiteY3" fmla="*/ 196355 h 327259"/>
              <a:gd name="connsiteX4" fmla="*/ 166483 w 1155032"/>
              <a:gd name="connsiteY4" fmla="*/ 196355 h 327259"/>
              <a:gd name="connsiteX5" fmla="*/ 277471 w 1155032"/>
              <a:gd name="connsiteY5" fmla="*/ 261807 h 327259"/>
              <a:gd name="connsiteX6" fmla="*/ 277471 w 1155032"/>
              <a:gd name="connsiteY6" fmla="*/ 261807 h 327259"/>
              <a:gd name="connsiteX7" fmla="*/ 356135 w 1155032"/>
              <a:gd name="connsiteY7" fmla="*/ 288758 h 327259"/>
              <a:gd name="connsiteX8" fmla="*/ 394636 w 1155032"/>
              <a:gd name="connsiteY8" fmla="*/ 308008 h 327259"/>
              <a:gd name="connsiteX9" fmla="*/ 554942 w 1155032"/>
              <a:gd name="connsiteY9" fmla="*/ 327259 h 327259"/>
              <a:gd name="connsiteX10" fmla="*/ 665931 w 1155032"/>
              <a:gd name="connsiteY10" fmla="*/ 327259 h 327259"/>
              <a:gd name="connsiteX11" fmla="*/ 837398 w 1155032"/>
              <a:gd name="connsiteY11" fmla="*/ 298383 h 327259"/>
              <a:gd name="connsiteX12" fmla="*/ 943402 w 1155032"/>
              <a:gd name="connsiteY12" fmla="*/ 261807 h 327259"/>
              <a:gd name="connsiteX13" fmla="*/ 943402 w 1155032"/>
              <a:gd name="connsiteY13" fmla="*/ 261807 h 327259"/>
              <a:gd name="connsiteX14" fmla="*/ 998896 w 1155032"/>
              <a:gd name="connsiteY14" fmla="*/ 196355 h 327259"/>
              <a:gd name="connsiteX15" fmla="*/ 1097280 w 1155032"/>
              <a:gd name="connsiteY15" fmla="*/ 67377 h 327259"/>
              <a:gd name="connsiteX16" fmla="*/ 1155032 w 1155032"/>
              <a:gd name="connsiteY16" fmla="*/ 28876 h 327259"/>
              <a:gd name="connsiteX17" fmla="*/ 1145406 w 1155032"/>
              <a:gd name="connsiteY17" fmla="*/ 9625 h 327259"/>
              <a:gd name="connsiteX0" fmla="*/ 0 w 1155032"/>
              <a:gd name="connsiteY0" fmla="*/ 0 h 327259"/>
              <a:gd name="connsiteX1" fmla="*/ 110988 w 1155032"/>
              <a:gd name="connsiteY1" fmla="*/ 130904 h 327259"/>
              <a:gd name="connsiteX2" fmla="*/ 110988 w 1155032"/>
              <a:gd name="connsiteY2" fmla="*/ 130904 h 327259"/>
              <a:gd name="connsiteX3" fmla="*/ 166483 w 1155032"/>
              <a:gd name="connsiteY3" fmla="*/ 196355 h 327259"/>
              <a:gd name="connsiteX4" fmla="*/ 166483 w 1155032"/>
              <a:gd name="connsiteY4" fmla="*/ 196355 h 327259"/>
              <a:gd name="connsiteX5" fmla="*/ 277471 w 1155032"/>
              <a:gd name="connsiteY5" fmla="*/ 261807 h 327259"/>
              <a:gd name="connsiteX6" fmla="*/ 277471 w 1155032"/>
              <a:gd name="connsiteY6" fmla="*/ 261807 h 327259"/>
              <a:gd name="connsiteX7" fmla="*/ 356135 w 1155032"/>
              <a:gd name="connsiteY7" fmla="*/ 288758 h 327259"/>
              <a:gd name="connsiteX8" fmla="*/ 394636 w 1155032"/>
              <a:gd name="connsiteY8" fmla="*/ 308008 h 327259"/>
              <a:gd name="connsiteX9" fmla="*/ 554942 w 1155032"/>
              <a:gd name="connsiteY9" fmla="*/ 327259 h 327259"/>
              <a:gd name="connsiteX10" fmla="*/ 665931 w 1155032"/>
              <a:gd name="connsiteY10" fmla="*/ 327259 h 327259"/>
              <a:gd name="connsiteX11" fmla="*/ 837398 w 1155032"/>
              <a:gd name="connsiteY11" fmla="*/ 298383 h 327259"/>
              <a:gd name="connsiteX12" fmla="*/ 943402 w 1155032"/>
              <a:gd name="connsiteY12" fmla="*/ 261807 h 327259"/>
              <a:gd name="connsiteX13" fmla="*/ 943402 w 1155032"/>
              <a:gd name="connsiteY13" fmla="*/ 261807 h 327259"/>
              <a:gd name="connsiteX14" fmla="*/ 998896 w 1155032"/>
              <a:gd name="connsiteY14" fmla="*/ 196355 h 327259"/>
              <a:gd name="connsiteX15" fmla="*/ 1097280 w 1155032"/>
              <a:gd name="connsiteY15" fmla="*/ 67377 h 327259"/>
              <a:gd name="connsiteX16" fmla="*/ 1155032 w 1155032"/>
              <a:gd name="connsiteY16" fmla="*/ 28876 h 327259"/>
              <a:gd name="connsiteX17" fmla="*/ 1145406 w 1155032"/>
              <a:gd name="connsiteY17" fmla="*/ 9625 h 327259"/>
              <a:gd name="connsiteX0" fmla="*/ 0 w 1155032"/>
              <a:gd name="connsiteY0" fmla="*/ 0 h 327259"/>
              <a:gd name="connsiteX1" fmla="*/ 110988 w 1155032"/>
              <a:gd name="connsiteY1" fmla="*/ 130904 h 327259"/>
              <a:gd name="connsiteX2" fmla="*/ 110988 w 1155032"/>
              <a:gd name="connsiteY2" fmla="*/ 130904 h 327259"/>
              <a:gd name="connsiteX3" fmla="*/ 166483 w 1155032"/>
              <a:gd name="connsiteY3" fmla="*/ 196355 h 327259"/>
              <a:gd name="connsiteX4" fmla="*/ 166483 w 1155032"/>
              <a:gd name="connsiteY4" fmla="*/ 196355 h 327259"/>
              <a:gd name="connsiteX5" fmla="*/ 277471 w 1155032"/>
              <a:gd name="connsiteY5" fmla="*/ 261807 h 327259"/>
              <a:gd name="connsiteX6" fmla="*/ 277471 w 1155032"/>
              <a:gd name="connsiteY6" fmla="*/ 261807 h 327259"/>
              <a:gd name="connsiteX7" fmla="*/ 356135 w 1155032"/>
              <a:gd name="connsiteY7" fmla="*/ 288758 h 327259"/>
              <a:gd name="connsiteX8" fmla="*/ 394636 w 1155032"/>
              <a:gd name="connsiteY8" fmla="*/ 308008 h 327259"/>
              <a:gd name="connsiteX9" fmla="*/ 554942 w 1155032"/>
              <a:gd name="connsiteY9" fmla="*/ 327259 h 327259"/>
              <a:gd name="connsiteX10" fmla="*/ 665931 w 1155032"/>
              <a:gd name="connsiteY10" fmla="*/ 327259 h 327259"/>
              <a:gd name="connsiteX11" fmla="*/ 837398 w 1155032"/>
              <a:gd name="connsiteY11" fmla="*/ 298383 h 327259"/>
              <a:gd name="connsiteX12" fmla="*/ 943402 w 1155032"/>
              <a:gd name="connsiteY12" fmla="*/ 261807 h 327259"/>
              <a:gd name="connsiteX13" fmla="*/ 943402 w 1155032"/>
              <a:gd name="connsiteY13" fmla="*/ 261807 h 327259"/>
              <a:gd name="connsiteX14" fmla="*/ 998896 w 1155032"/>
              <a:gd name="connsiteY14" fmla="*/ 196355 h 327259"/>
              <a:gd name="connsiteX15" fmla="*/ 1097280 w 1155032"/>
              <a:gd name="connsiteY15" fmla="*/ 67377 h 327259"/>
              <a:gd name="connsiteX16" fmla="*/ 1155032 w 1155032"/>
              <a:gd name="connsiteY16" fmla="*/ 28876 h 327259"/>
              <a:gd name="connsiteX17" fmla="*/ 1145406 w 1155032"/>
              <a:gd name="connsiteY17" fmla="*/ 9625 h 327259"/>
              <a:gd name="connsiteX0" fmla="*/ 0 w 1155032"/>
              <a:gd name="connsiteY0" fmla="*/ 0 h 327259"/>
              <a:gd name="connsiteX1" fmla="*/ 110988 w 1155032"/>
              <a:gd name="connsiteY1" fmla="*/ 130904 h 327259"/>
              <a:gd name="connsiteX2" fmla="*/ 110988 w 1155032"/>
              <a:gd name="connsiteY2" fmla="*/ 130904 h 327259"/>
              <a:gd name="connsiteX3" fmla="*/ 166483 w 1155032"/>
              <a:gd name="connsiteY3" fmla="*/ 196355 h 327259"/>
              <a:gd name="connsiteX4" fmla="*/ 166483 w 1155032"/>
              <a:gd name="connsiteY4" fmla="*/ 196355 h 327259"/>
              <a:gd name="connsiteX5" fmla="*/ 277471 w 1155032"/>
              <a:gd name="connsiteY5" fmla="*/ 261807 h 327259"/>
              <a:gd name="connsiteX6" fmla="*/ 277471 w 1155032"/>
              <a:gd name="connsiteY6" fmla="*/ 261807 h 327259"/>
              <a:gd name="connsiteX7" fmla="*/ 356135 w 1155032"/>
              <a:gd name="connsiteY7" fmla="*/ 288758 h 327259"/>
              <a:gd name="connsiteX8" fmla="*/ 394636 w 1155032"/>
              <a:gd name="connsiteY8" fmla="*/ 308008 h 327259"/>
              <a:gd name="connsiteX9" fmla="*/ 554942 w 1155032"/>
              <a:gd name="connsiteY9" fmla="*/ 327259 h 327259"/>
              <a:gd name="connsiteX10" fmla="*/ 665931 w 1155032"/>
              <a:gd name="connsiteY10" fmla="*/ 327259 h 327259"/>
              <a:gd name="connsiteX11" fmla="*/ 837398 w 1155032"/>
              <a:gd name="connsiteY11" fmla="*/ 298383 h 327259"/>
              <a:gd name="connsiteX12" fmla="*/ 943402 w 1155032"/>
              <a:gd name="connsiteY12" fmla="*/ 261807 h 327259"/>
              <a:gd name="connsiteX13" fmla="*/ 943402 w 1155032"/>
              <a:gd name="connsiteY13" fmla="*/ 261807 h 327259"/>
              <a:gd name="connsiteX14" fmla="*/ 998896 w 1155032"/>
              <a:gd name="connsiteY14" fmla="*/ 196355 h 327259"/>
              <a:gd name="connsiteX15" fmla="*/ 1097280 w 1155032"/>
              <a:gd name="connsiteY15" fmla="*/ 67377 h 327259"/>
              <a:gd name="connsiteX16" fmla="*/ 1155032 w 1155032"/>
              <a:gd name="connsiteY16" fmla="*/ 28876 h 327259"/>
              <a:gd name="connsiteX17" fmla="*/ 1145406 w 1155032"/>
              <a:gd name="connsiteY17" fmla="*/ 9625 h 327259"/>
              <a:gd name="connsiteX0" fmla="*/ 0 w 1155032"/>
              <a:gd name="connsiteY0" fmla="*/ 0 h 327259"/>
              <a:gd name="connsiteX1" fmla="*/ 110988 w 1155032"/>
              <a:gd name="connsiteY1" fmla="*/ 130904 h 327259"/>
              <a:gd name="connsiteX2" fmla="*/ 110988 w 1155032"/>
              <a:gd name="connsiteY2" fmla="*/ 130904 h 327259"/>
              <a:gd name="connsiteX3" fmla="*/ 166483 w 1155032"/>
              <a:gd name="connsiteY3" fmla="*/ 196355 h 327259"/>
              <a:gd name="connsiteX4" fmla="*/ 166483 w 1155032"/>
              <a:gd name="connsiteY4" fmla="*/ 196355 h 327259"/>
              <a:gd name="connsiteX5" fmla="*/ 277471 w 1155032"/>
              <a:gd name="connsiteY5" fmla="*/ 261807 h 327259"/>
              <a:gd name="connsiteX6" fmla="*/ 277471 w 1155032"/>
              <a:gd name="connsiteY6" fmla="*/ 261807 h 327259"/>
              <a:gd name="connsiteX7" fmla="*/ 356135 w 1155032"/>
              <a:gd name="connsiteY7" fmla="*/ 288758 h 327259"/>
              <a:gd name="connsiteX8" fmla="*/ 394636 w 1155032"/>
              <a:gd name="connsiteY8" fmla="*/ 308008 h 327259"/>
              <a:gd name="connsiteX9" fmla="*/ 554942 w 1155032"/>
              <a:gd name="connsiteY9" fmla="*/ 327259 h 327259"/>
              <a:gd name="connsiteX10" fmla="*/ 665931 w 1155032"/>
              <a:gd name="connsiteY10" fmla="*/ 327259 h 327259"/>
              <a:gd name="connsiteX11" fmla="*/ 837398 w 1155032"/>
              <a:gd name="connsiteY11" fmla="*/ 298383 h 327259"/>
              <a:gd name="connsiteX12" fmla="*/ 943402 w 1155032"/>
              <a:gd name="connsiteY12" fmla="*/ 261807 h 327259"/>
              <a:gd name="connsiteX13" fmla="*/ 943402 w 1155032"/>
              <a:gd name="connsiteY13" fmla="*/ 261807 h 327259"/>
              <a:gd name="connsiteX14" fmla="*/ 998896 w 1155032"/>
              <a:gd name="connsiteY14" fmla="*/ 196355 h 327259"/>
              <a:gd name="connsiteX15" fmla="*/ 1097280 w 1155032"/>
              <a:gd name="connsiteY15" fmla="*/ 67377 h 327259"/>
              <a:gd name="connsiteX16" fmla="*/ 1155032 w 1155032"/>
              <a:gd name="connsiteY16" fmla="*/ 28876 h 327259"/>
              <a:gd name="connsiteX17" fmla="*/ 1145406 w 1155032"/>
              <a:gd name="connsiteY17" fmla="*/ 9625 h 327259"/>
              <a:gd name="connsiteX0" fmla="*/ 0 w 1155032"/>
              <a:gd name="connsiteY0" fmla="*/ 0 h 327259"/>
              <a:gd name="connsiteX1" fmla="*/ 110988 w 1155032"/>
              <a:gd name="connsiteY1" fmla="*/ 130904 h 327259"/>
              <a:gd name="connsiteX2" fmla="*/ 110988 w 1155032"/>
              <a:gd name="connsiteY2" fmla="*/ 130904 h 327259"/>
              <a:gd name="connsiteX3" fmla="*/ 166483 w 1155032"/>
              <a:gd name="connsiteY3" fmla="*/ 196355 h 327259"/>
              <a:gd name="connsiteX4" fmla="*/ 166483 w 1155032"/>
              <a:gd name="connsiteY4" fmla="*/ 196355 h 327259"/>
              <a:gd name="connsiteX5" fmla="*/ 277471 w 1155032"/>
              <a:gd name="connsiteY5" fmla="*/ 261807 h 327259"/>
              <a:gd name="connsiteX6" fmla="*/ 277471 w 1155032"/>
              <a:gd name="connsiteY6" fmla="*/ 261807 h 327259"/>
              <a:gd name="connsiteX7" fmla="*/ 356135 w 1155032"/>
              <a:gd name="connsiteY7" fmla="*/ 288758 h 327259"/>
              <a:gd name="connsiteX8" fmla="*/ 394636 w 1155032"/>
              <a:gd name="connsiteY8" fmla="*/ 308008 h 327259"/>
              <a:gd name="connsiteX9" fmla="*/ 554942 w 1155032"/>
              <a:gd name="connsiteY9" fmla="*/ 327259 h 327259"/>
              <a:gd name="connsiteX10" fmla="*/ 665931 w 1155032"/>
              <a:gd name="connsiteY10" fmla="*/ 327259 h 327259"/>
              <a:gd name="connsiteX11" fmla="*/ 837398 w 1155032"/>
              <a:gd name="connsiteY11" fmla="*/ 298383 h 327259"/>
              <a:gd name="connsiteX12" fmla="*/ 943402 w 1155032"/>
              <a:gd name="connsiteY12" fmla="*/ 261807 h 327259"/>
              <a:gd name="connsiteX13" fmla="*/ 943402 w 1155032"/>
              <a:gd name="connsiteY13" fmla="*/ 261807 h 327259"/>
              <a:gd name="connsiteX14" fmla="*/ 998896 w 1155032"/>
              <a:gd name="connsiteY14" fmla="*/ 196355 h 327259"/>
              <a:gd name="connsiteX15" fmla="*/ 1097280 w 1155032"/>
              <a:gd name="connsiteY15" fmla="*/ 67377 h 327259"/>
              <a:gd name="connsiteX16" fmla="*/ 1155032 w 1155032"/>
              <a:gd name="connsiteY16" fmla="*/ 28876 h 327259"/>
              <a:gd name="connsiteX17" fmla="*/ 1145406 w 1155032"/>
              <a:gd name="connsiteY17" fmla="*/ 9625 h 327259"/>
              <a:gd name="connsiteX0" fmla="*/ 0 w 1155032"/>
              <a:gd name="connsiteY0" fmla="*/ 0 h 327259"/>
              <a:gd name="connsiteX1" fmla="*/ 110988 w 1155032"/>
              <a:gd name="connsiteY1" fmla="*/ 130904 h 327259"/>
              <a:gd name="connsiteX2" fmla="*/ 110988 w 1155032"/>
              <a:gd name="connsiteY2" fmla="*/ 130904 h 327259"/>
              <a:gd name="connsiteX3" fmla="*/ 166483 w 1155032"/>
              <a:gd name="connsiteY3" fmla="*/ 196355 h 327259"/>
              <a:gd name="connsiteX4" fmla="*/ 166483 w 1155032"/>
              <a:gd name="connsiteY4" fmla="*/ 196355 h 327259"/>
              <a:gd name="connsiteX5" fmla="*/ 277471 w 1155032"/>
              <a:gd name="connsiteY5" fmla="*/ 261807 h 327259"/>
              <a:gd name="connsiteX6" fmla="*/ 277471 w 1155032"/>
              <a:gd name="connsiteY6" fmla="*/ 261807 h 327259"/>
              <a:gd name="connsiteX7" fmla="*/ 356135 w 1155032"/>
              <a:gd name="connsiteY7" fmla="*/ 288758 h 327259"/>
              <a:gd name="connsiteX8" fmla="*/ 394636 w 1155032"/>
              <a:gd name="connsiteY8" fmla="*/ 308008 h 327259"/>
              <a:gd name="connsiteX9" fmla="*/ 554942 w 1155032"/>
              <a:gd name="connsiteY9" fmla="*/ 327259 h 327259"/>
              <a:gd name="connsiteX10" fmla="*/ 665931 w 1155032"/>
              <a:gd name="connsiteY10" fmla="*/ 327259 h 327259"/>
              <a:gd name="connsiteX11" fmla="*/ 837398 w 1155032"/>
              <a:gd name="connsiteY11" fmla="*/ 298383 h 327259"/>
              <a:gd name="connsiteX12" fmla="*/ 943402 w 1155032"/>
              <a:gd name="connsiteY12" fmla="*/ 261807 h 327259"/>
              <a:gd name="connsiteX13" fmla="*/ 943402 w 1155032"/>
              <a:gd name="connsiteY13" fmla="*/ 261807 h 327259"/>
              <a:gd name="connsiteX14" fmla="*/ 998896 w 1155032"/>
              <a:gd name="connsiteY14" fmla="*/ 196355 h 327259"/>
              <a:gd name="connsiteX15" fmla="*/ 1097280 w 1155032"/>
              <a:gd name="connsiteY15" fmla="*/ 67377 h 327259"/>
              <a:gd name="connsiteX16" fmla="*/ 1155032 w 1155032"/>
              <a:gd name="connsiteY16" fmla="*/ 28876 h 327259"/>
              <a:gd name="connsiteX17" fmla="*/ 1145406 w 1155032"/>
              <a:gd name="connsiteY17" fmla="*/ 9625 h 327259"/>
              <a:gd name="connsiteX0" fmla="*/ 0 w 1155032"/>
              <a:gd name="connsiteY0" fmla="*/ 0 h 327259"/>
              <a:gd name="connsiteX1" fmla="*/ 110988 w 1155032"/>
              <a:gd name="connsiteY1" fmla="*/ 130904 h 327259"/>
              <a:gd name="connsiteX2" fmla="*/ 110988 w 1155032"/>
              <a:gd name="connsiteY2" fmla="*/ 130904 h 327259"/>
              <a:gd name="connsiteX3" fmla="*/ 166483 w 1155032"/>
              <a:gd name="connsiteY3" fmla="*/ 196355 h 327259"/>
              <a:gd name="connsiteX4" fmla="*/ 166483 w 1155032"/>
              <a:gd name="connsiteY4" fmla="*/ 196355 h 327259"/>
              <a:gd name="connsiteX5" fmla="*/ 277471 w 1155032"/>
              <a:gd name="connsiteY5" fmla="*/ 261807 h 327259"/>
              <a:gd name="connsiteX6" fmla="*/ 277471 w 1155032"/>
              <a:gd name="connsiteY6" fmla="*/ 261807 h 327259"/>
              <a:gd name="connsiteX7" fmla="*/ 356135 w 1155032"/>
              <a:gd name="connsiteY7" fmla="*/ 288758 h 327259"/>
              <a:gd name="connsiteX8" fmla="*/ 394636 w 1155032"/>
              <a:gd name="connsiteY8" fmla="*/ 308008 h 327259"/>
              <a:gd name="connsiteX9" fmla="*/ 554942 w 1155032"/>
              <a:gd name="connsiteY9" fmla="*/ 327259 h 327259"/>
              <a:gd name="connsiteX10" fmla="*/ 665931 w 1155032"/>
              <a:gd name="connsiteY10" fmla="*/ 327259 h 327259"/>
              <a:gd name="connsiteX11" fmla="*/ 837398 w 1155032"/>
              <a:gd name="connsiteY11" fmla="*/ 298383 h 327259"/>
              <a:gd name="connsiteX12" fmla="*/ 943402 w 1155032"/>
              <a:gd name="connsiteY12" fmla="*/ 261807 h 327259"/>
              <a:gd name="connsiteX13" fmla="*/ 943402 w 1155032"/>
              <a:gd name="connsiteY13" fmla="*/ 261807 h 327259"/>
              <a:gd name="connsiteX14" fmla="*/ 998896 w 1155032"/>
              <a:gd name="connsiteY14" fmla="*/ 196355 h 327259"/>
              <a:gd name="connsiteX15" fmla="*/ 1097280 w 1155032"/>
              <a:gd name="connsiteY15" fmla="*/ 67377 h 327259"/>
              <a:gd name="connsiteX16" fmla="*/ 1155032 w 1155032"/>
              <a:gd name="connsiteY16" fmla="*/ 28876 h 327259"/>
              <a:gd name="connsiteX17" fmla="*/ 1145406 w 1155032"/>
              <a:gd name="connsiteY17" fmla="*/ 9625 h 327259"/>
              <a:gd name="connsiteX0" fmla="*/ 0 w 1155032"/>
              <a:gd name="connsiteY0" fmla="*/ 0 h 327259"/>
              <a:gd name="connsiteX1" fmla="*/ 110988 w 1155032"/>
              <a:gd name="connsiteY1" fmla="*/ 130904 h 327259"/>
              <a:gd name="connsiteX2" fmla="*/ 110988 w 1155032"/>
              <a:gd name="connsiteY2" fmla="*/ 130904 h 327259"/>
              <a:gd name="connsiteX3" fmla="*/ 166483 w 1155032"/>
              <a:gd name="connsiteY3" fmla="*/ 196355 h 327259"/>
              <a:gd name="connsiteX4" fmla="*/ 166483 w 1155032"/>
              <a:gd name="connsiteY4" fmla="*/ 196355 h 327259"/>
              <a:gd name="connsiteX5" fmla="*/ 277471 w 1155032"/>
              <a:gd name="connsiteY5" fmla="*/ 261807 h 327259"/>
              <a:gd name="connsiteX6" fmla="*/ 277471 w 1155032"/>
              <a:gd name="connsiteY6" fmla="*/ 261807 h 327259"/>
              <a:gd name="connsiteX7" fmla="*/ 356135 w 1155032"/>
              <a:gd name="connsiteY7" fmla="*/ 288758 h 327259"/>
              <a:gd name="connsiteX8" fmla="*/ 394636 w 1155032"/>
              <a:gd name="connsiteY8" fmla="*/ 308008 h 327259"/>
              <a:gd name="connsiteX9" fmla="*/ 554942 w 1155032"/>
              <a:gd name="connsiteY9" fmla="*/ 327259 h 327259"/>
              <a:gd name="connsiteX10" fmla="*/ 665931 w 1155032"/>
              <a:gd name="connsiteY10" fmla="*/ 327259 h 327259"/>
              <a:gd name="connsiteX11" fmla="*/ 837398 w 1155032"/>
              <a:gd name="connsiteY11" fmla="*/ 298383 h 327259"/>
              <a:gd name="connsiteX12" fmla="*/ 943402 w 1155032"/>
              <a:gd name="connsiteY12" fmla="*/ 261807 h 327259"/>
              <a:gd name="connsiteX13" fmla="*/ 943402 w 1155032"/>
              <a:gd name="connsiteY13" fmla="*/ 261807 h 327259"/>
              <a:gd name="connsiteX14" fmla="*/ 998896 w 1155032"/>
              <a:gd name="connsiteY14" fmla="*/ 196355 h 327259"/>
              <a:gd name="connsiteX15" fmla="*/ 1097280 w 1155032"/>
              <a:gd name="connsiteY15" fmla="*/ 67377 h 327259"/>
              <a:gd name="connsiteX16" fmla="*/ 1155032 w 1155032"/>
              <a:gd name="connsiteY16" fmla="*/ 28876 h 327259"/>
              <a:gd name="connsiteX17" fmla="*/ 1145406 w 1155032"/>
              <a:gd name="connsiteY17" fmla="*/ 9625 h 327259"/>
              <a:gd name="connsiteX0" fmla="*/ 0 w 1155032"/>
              <a:gd name="connsiteY0" fmla="*/ 0 h 327259"/>
              <a:gd name="connsiteX1" fmla="*/ 110988 w 1155032"/>
              <a:gd name="connsiteY1" fmla="*/ 130904 h 327259"/>
              <a:gd name="connsiteX2" fmla="*/ 110988 w 1155032"/>
              <a:gd name="connsiteY2" fmla="*/ 130904 h 327259"/>
              <a:gd name="connsiteX3" fmla="*/ 166483 w 1155032"/>
              <a:gd name="connsiteY3" fmla="*/ 196355 h 327259"/>
              <a:gd name="connsiteX4" fmla="*/ 166483 w 1155032"/>
              <a:gd name="connsiteY4" fmla="*/ 196355 h 327259"/>
              <a:gd name="connsiteX5" fmla="*/ 277471 w 1155032"/>
              <a:gd name="connsiteY5" fmla="*/ 261807 h 327259"/>
              <a:gd name="connsiteX6" fmla="*/ 277471 w 1155032"/>
              <a:gd name="connsiteY6" fmla="*/ 261807 h 327259"/>
              <a:gd name="connsiteX7" fmla="*/ 356135 w 1155032"/>
              <a:gd name="connsiteY7" fmla="*/ 288758 h 327259"/>
              <a:gd name="connsiteX8" fmla="*/ 394636 w 1155032"/>
              <a:gd name="connsiteY8" fmla="*/ 308008 h 327259"/>
              <a:gd name="connsiteX9" fmla="*/ 554942 w 1155032"/>
              <a:gd name="connsiteY9" fmla="*/ 327259 h 327259"/>
              <a:gd name="connsiteX10" fmla="*/ 665931 w 1155032"/>
              <a:gd name="connsiteY10" fmla="*/ 327259 h 327259"/>
              <a:gd name="connsiteX11" fmla="*/ 837398 w 1155032"/>
              <a:gd name="connsiteY11" fmla="*/ 298383 h 327259"/>
              <a:gd name="connsiteX12" fmla="*/ 943402 w 1155032"/>
              <a:gd name="connsiteY12" fmla="*/ 261807 h 327259"/>
              <a:gd name="connsiteX13" fmla="*/ 943402 w 1155032"/>
              <a:gd name="connsiteY13" fmla="*/ 261807 h 327259"/>
              <a:gd name="connsiteX14" fmla="*/ 998896 w 1155032"/>
              <a:gd name="connsiteY14" fmla="*/ 196355 h 327259"/>
              <a:gd name="connsiteX15" fmla="*/ 1097280 w 1155032"/>
              <a:gd name="connsiteY15" fmla="*/ 67377 h 327259"/>
              <a:gd name="connsiteX16" fmla="*/ 1155032 w 1155032"/>
              <a:gd name="connsiteY16" fmla="*/ 28876 h 327259"/>
              <a:gd name="connsiteX17" fmla="*/ 1145406 w 1155032"/>
              <a:gd name="connsiteY17" fmla="*/ 9625 h 327259"/>
              <a:gd name="connsiteX0" fmla="*/ 0 w 1155032"/>
              <a:gd name="connsiteY0" fmla="*/ 0 h 327259"/>
              <a:gd name="connsiteX1" fmla="*/ 110988 w 1155032"/>
              <a:gd name="connsiteY1" fmla="*/ 130904 h 327259"/>
              <a:gd name="connsiteX2" fmla="*/ 110988 w 1155032"/>
              <a:gd name="connsiteY2" fmla="*/ 130904 h 327259"/>
              <a:gd name="connsiteX3" fmla="*/ 166483 w 1155032"/>
              <a:gd name="connsiteY3" fmla="*/ 196355 h 327259"/>
              <a:gd name="connsiteX4" fmla="*/ 166483 w 1155032"/>
              <a:gd name="connsiteY4" fmla="*/ 196355 h 327259"/>
              <a:gd name="connsiteX5" fmla="*/ 277471 w 1155032"/>
              <a:gd name="connsiteY5" fmla="*/ 261807 h 327259"/>
              <a:gd name="connsiteX6" fmla="*/ 277471 w 1155032"/>
              <a:gd name="connsiteY6" fmla="*/ 261807 h 327259"/>
              <a:gd name="connsiteX7" fmla="*/ 356135 w 1155032"/>
              <a:gd name="connsiteY7" fmla="*/ 288758 h 327259"/>
              <a:gd name="connsiteX8" fmla="*/ 394636 w 1155032"/>
              <a:gd name="connsiteY8" fmla="*/ 308008 h 327259"/>
              <a:gd name="connsiteX9" fmla="*/ 554942 w 1155032"/>
              <a:gd name="connsiteY9" fmla="*/ 327259 h 327259"/>
              <a:gd name="connsiteX10" fmla="*/ 665931 w 1155032"/>
              <a:gd name="connsiteY10" fmla="*/ 327259 h 327259"/>
              <a:gd name="connsiteX11" fmla="*/ 837398 w 1155032"/>
              <a:gd name="connsiteY11" fmla="*/ 298383 h 327259"/>
              <a:gd name="connsiteX12" fmla="*/ 943402 w 1155032"/>
              <a:gd name="connsiteY12" fmla="*/ 261807 h 327259"/>
              <a:gd name="connsiteX13" fmla="*/ 943402 w 1155032"/>
              <a:gd name="connsiteY13" fmla="*/ 261807 h 327259"/>
              <a:gd name="connsiteX14" fmla="*/ 998896 w 1155032"/>
              <a:gd name="connsiteY14" fmla="*/ 196355 h 327259"/>
              <a:gd name="connsiteX15" fmla="*/ 1097280 w 1155032"/>
              <a:gd name="connsiteY15" fmla="*/ 67377 h 327259"/>
              <a:gd name="connsiteX16" fmla="*/ 1155032 w 1155032"/>
              <a:gd name="connsiteY16" fmla="*/ 28876 h 327259"/>
              <a:gd name="connsiteX17" fmla="*/ 1145406 w 1155032"/>
              <a:gd name="connsiteY17" fmla="*/ 9625 h 32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55032" h="327259">
                <a:moveTo>
                  <a:pt x="0" y="0"/>
                </a:moveTo>
                <a:cubicBezTo>
                  <a:pt x="32084" y="32084"/>
                  <a:pt x="85819" y="93150"/>
                  <a:pt x="110988" y="130904"/>
                </a:cubicBezTo>
                <a:lnTo>
                  <a:pt x="110988" y="130904"/>
                </a:lnTo>
                <a:cubicBezTo>
                  <a:pt x="120903" y="146769"/>
                  <a:pt x="151002" y="174553"/>
                  <a:pt x="166483" y="196355"/>
                </a:cubicBezTo>
                <a:lnTo>
                  <a:pt x="166483" y="196355"/>
                </a:lnTo>
                <a:cubicBezTo>
                  <a:pt x="265768" y="251514"/>
                  <a:pt x="212134" y="240029"/>
                  <a:pt x="277471" y="261807"/>
                </a:cubicBezTo>
                <a:lnTo>
                  <a:pt x="277471" y="261807"/>
                </a:lnTo>
                <a:cubicBezTo>
                  <a:pt x="286280" y="266841"/>
                  <a:pt x="346809" y="284761"/>
                  <a:pt x="356135" y="288758"/>
                </a:cubicBezTo>
                <a:cubicBezTo>
                  <a:pt x="369323" y="294410"/>
                  <a:pt x="381448" y="302356"/>
                  <a:pt x="394636" y="308008"/>
                </a:cubicBezTo>
                <a:cubicBezTo>
                  <a:pt x="424798" y="320934"/>
                  <a:pt x="520322" y="321489"/>
                  <a:pt x="554942" y="327259"/>
                </a:cubicBezTo>
                <a:lnTo>
                  <a:pt x="665931" y="327259"/>
                </a:lnTo>
                <a:cubicBezTo>
                  <a:pt x="688544" y="325426"/>
                  <a:pt x="815388" y="303885"/>
                  <a:pt x="837398" y="298383"/>
                </a:cubicBezTo>
                <a:cubicBezTo>
                  <a:pt x="870622" y="290077"/>
                  <a:pt x="897720" y="278306"/>
                  <a:pt x="943402" y="261807"/>
                </a:cubicBezTo>
                <a:lnTo>
                  <a:pt x="943402" y="261807"/>
                </a:lnTo>
                <a:cubicBezTo>
                  <a:pt x="966904" y="240442"/>
                  <a:pt x="998896" y="196355"/>
                  <a:pt x="998896" y="196355"/>
                </a:cubicBezTo>
                <a:cubicBezTo>
                  <a:pt x="1038677" y="169098"/>
                  <a:pt x="1046355" y="101327"/>
                  <a:pt x="1097280" y="67377"/>
                </a:cubicBezTo>
                <a:cubicBezTo>
                  <a:pt x="1116531" y="54543"/>
                  <a:pt x="1115620" y="45174"/>
                  <a:pt x="1155032" y="28876"/>
                </a:cubicBezTo>
                <a:lnTo>
                  <a:pt x="1145406" y="9625"/>
                </a:lnTo>
              </a:path>
            </a:pathLst>
          </a:custGeom>
          <a:ln w="38100">
            <a:solidFill>
              <a:srgbClr val="3333FF"/>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922">
              <a:latin typeface="Times New Roman" pitchFamily="18" charset="0"/>
              <a:cs typeface="Times New Roman" pitchFamily="18" charset="0"/>
            </a:endParaRPr>
          </a:p>
        </p:txBody>
      </p:sp>
      <p:cxnSp>
        <p:nvCxnSpPr>
          <p:cNvPr id="31" name="直接箭头连接符 12"/>
          <p:cNvCxnSpPr>
            <a:stCxn id="34" idx="3"/>
          </p:cNvCxnSpPr>
          <p:nvPr/>
        </p:nvCxnSpPr>
        <p:spPr>
          <a:xfrm>
            <a:off x="4662308" y="3333227"/>
            <a:ext cx="358875" cy="1166583"/>
          </a:xfrm>
          <a:prstGeom prst="straightConnector1">
            <a:avLst/>
          </a:prstGeom>
          <a:ln w="38100">
            <a:solidFill>
              <a:srgbClr val="3333FF"/>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048645" y="4645631"/>
            <a:ext cx="3985827" cy="415498"/>
          </a:xfrm>
          <a:prstGeom prst="rect">
            <a:avLst/>
          </a:prstGeom>
          <a:noFill/>
          <a:effectLst/>
        </p:spPr>
        <p:txBody>
          <a:bodyPr wrap="square" lIns="0" tIns="0" rIns="0" bIns="0" rtlCol="0">
            <a:spAutoFit/>
          </a:bodyPr>
          <a:lstStyle/>
          <a:p>
            <a:pPr algn="ctr"/>
            <a:r>
              <a:rPr lang="en-US" altLang="zh-CN" sz="2700" dirty="0">
                <a:solidFill>
                  <a:srgbClr val="0000FF"/>
                </a:solidFill>
                <a:latin typeface="Times New Roman" pitchFamily="18" charset="0"/>
                <a:cs typeface="Times New Roman" pitchFamily="18" charset="0"/>
              </a:rPr>
              <a:t>IPC request/flow</a:t>
            </a:r>
          </a:p>
        </p:txBody>
      </p:sp>
      <p:sp>
        <p:nvSpPr>
          <p:cNvPr id="33" name="Rectangle 4"/>
          <p:cNvSpPr/>
          <p:nvPr/>
        </p:nvSpPr>
        <p:spPr>
          <a:xfrm>
            <a:off x="7257133" y="1631958"/>
            <a:ext cx="2235951" cy="2478990"/>
          </a:xfrm>
          <a:prstGeom prst="rect">
            <a:avLst/>
          </a:prstGeom>
          <a:solidFill>
            <a:schemeClr val="bg1"/>
          </a:solidFill>
          <a:ln w="28575"/>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lstStyle/>
          <a:p>
            <a:pPr algn="ctr"/>
            <a:r>
              <a:rPr lang="en-US" sz="3241" dirty="0">
                <a:solidFill>
                  <a:srgbClr val="33CC33"/>
                </a:solidFill>
                <a:latin typeface="Times New Roman" pitchFamily="18" charset="0"/>
                <a:cs typeface="Times New Roman" pitchFamily="18" charset="0"/>
              </a:rPr>
              <a:t>Victim</a:t>
            </a:r>
          </a:p>
          <a:p>
            <a:pPr algn="ctr"/>
            <a:r>
              <a:rPr lang="en-US" sz="3241" b="1" dirty="0" err="1">
                <a:latin typeface="Times New Roman" pitchFamily="18" charset="0"/>
                <a:cs typeface="Times New Roman" pitchFamily="18" charset="0"/>
              </a:rPr>
              <a:t>callee</a:t>
            </a:r>
            <a:r>
              <a:rPr lang="en-US" sz="3241" b="1" dirty="0">
                <a:latin typeface="Times New Roman" pitchFamily="18" charset="0"/>
                <a:cs typeface="Times New Roman" pitchFamily="18" charset="0"/>
              </a:rPr>
              <a:t> app</a:t>
            </a:r>
          </a:p>
        </p:txBody>
      </p:sp>
      <p:sp>
        <p:nvSpPr>
          <p:cNvPr id="34" name="Rectangle 6"/>
          <p:cNvSpPr/>
          <p:nvPr/>
        </p:nvSpPr>
        <p:spPr>
          <a:xfrm>
            <a:off x="7421580" y="2847149"/>
            <a:ext cx="1907061" cy="972153"/>
          </a:xfrm>
          <a:prstGeom prst="rect">
            <a:avLst/>
          </a:prstGeom>
          <a:solidFill>
            <a:schemeClr val="bg1"/>
          </a:solidFill>
          <a:ln w="28575">
            <a:solidFill>
              <a:schemeClr val="tx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tIns="0" bIns="48603" rtlCol="0" anchor="ctr"/>
          <a:lstStyle/>
          <a:p>
            <a:pPr algn="ctr"/>
            <a:r>
              <a:rPr lang="en-US" sz="2700" dirty="0">
                <a:solidFill>
                  <a:srgbClr val="33CC33"/>
                </a:solidFill>
                <a:latin typeface="Times New Roman" pitchFamily="18" charset="0"/>
                <a:cs typeface="Times New Roman" pitchFamily="18" charset="0"/>
              </a:rPr>
              <a:t>Exported</a:t>
            </a:r>
          </a:p>
          <a:p>
            <a:pPr algn="ctr"/>
            <a:r>
              <a:rPr lang="en-US" sz="2700" dirty="0">
                <a:solidFill>
                  <a:schemeClr val="tx1"/>
                </a:solidFill>
                <a:latin typeface="Times New Roman" pitchFamily="18" charset="0"/>
                <a:cs typeface="Times New Roman" pitchFamily="18" charset="0"/>
              </a:rPr>
              <a:t>component</a:t>
            </a:r>
          </a:p>
        </p:txBody>
      </p:sp>
      <p:cxnSp>
        <p:nvCxnSpPr>
          <p:cNvPr id="35" name="直接箭头连接符 40"/>
          <p:cNvCxnSpPr/>
          <p:nvPr/>
        </p:nvCxnSpPr>
        <p:spPr>
          <a:xfrm flipH="1">
            <a:off x="7045688" y="3333226"/>
            <a:ext cx="375890" cy="1172302"/>
          </a:xfrm>
          <a:prstGeom prst="straightConnector1">
            <a:avLst/>
          </a:prstGeom>
          <a:ln w="38100">
            <a:solidFill>
              <a:srgbClr val="3333FF"/>
            </a:solidFill>
            <a:headEnd type="triangl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38" name="12-Point Star 37"/>
          <p:cNvSpPr/>
          <p:nvPr/>
        </p:nvSpPr>
        <p:spPr>
          <a:xfrm>
            <a:off x="4951356" y="990600"/>
            <a:ext cx="3049645" cy="2359994"/>
          </a:xfrm>
          <a:prstGeom prst="star12">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solidFill>
                  <a:schemeClr val="tx1"/>
                </a:solidFill>
              </a:rPr>
              <a:t>Permission misuse;</a:t>
            </a:r>
          </a:p>
          <a:p>
            <a:pPr algn="ctr"/>
            <a:r>
              <a:rPr lang="en-US" sz="2800" dirty="0">
                <a:solidFill>
                  <a:schemeClr val="tx1"/>
                </a:solidFill>
              </a:rPr>
              <a:t>Data leak</a:t>
            </a:r>
          </a:p>
        </p:txBody>
      </p:sp>
      <p:sp>
        <p:nvSpPr>
          <p:cNvPr id="44" name="TextBox 11"/>
          <p:cNvSpPr txBox="1">
            <a:spLocks noChangeArrowheads="1"/>
          </p:cNvSpPr>
          <p:nvPr/>
        </p:nvSpPr>
        <p:spPr bwMode="auto">
          <a:xfrm>
            <a:off x="7391400" y="1524001"/>
            <a:ext cx="3218562" cy="1246495"/>
          </a:xfrm>
          <a:prstGeom prst="rect">
            <a:avLst/>
          </a:prstGeom>
          <a:solidFill>
            <a:schemeClr val="accent6">
              <a:lumMod val="20000"/>
              <a:lumOff val="80000"/>
            </a:schemeClr>
          </a:solidFill>
          <a:ln w="19050">
            <a:solidFill>
              <a:schemeClr val="tx1"/>
            </a:solidFill>
            <a:prstDash val="sysDash"/>
            <a:miter lim="800000"/>
            <a:headEnd/>
            <a:tailEnd/>
          </a:ln>
        </p:spPr>
        <p:txBody>
          <a:bodyPr wrap="square" lIns="36000" rIns="36000">
            <a:spAutoFit/>
          </a:bodyPr>
          <a:lstStyle/>
          <a:p>
            <a:pPr marL="342900" indent="-342900">
              <a:lnSpc>
                <a:spcPct val="125000"/>
              </a:lnSpc>
              <a:buFont typeface="Arial" charset="0"/>
              <a:buChar char="•"/>
            </a:pPr>
            <a:r>
              <a:rPr lang="en-US" sz="2000" dirty="0"/>
              <a:t>NDSS’11: Woodpecker</a:t>
            </a:r>
          </a:p>
          <a:p>
            <a:pPr marL="342900" indent="-342900">
              <a:lnSpc>
                <a:spcPct val="125000"/>
              </a:lnSpc>
              <a:buFont typeface="Arial" charset="0"/>
              <a:buChar char="•"/>
            </a:pPr>
            <a:r>
              <a:rPr lang="en-US" sz="2000" dirty="0"/>
              <a:t>CCS’12:   CHEX</a:t>
            </a:r>
          </a:p>
          <a:p>
            <a:pPr marL="342900" indent="-342900">
              <a:lnSpc>
                <a:spcPct val="125000"/>
              </a:lnSpc>
              <a:buFont typeface="Arial" charset="0"/>
              <a:buChar char="•"/>
            </a:pPr>
            <a:r>
              <a:rPr lang="en-US" sz="2000" dirty="0"/>
              <a:t>NDSS’13: </a:t>
            </a:r>
            <a:r>
              <a:rPr lang="en-US" sz="2000" dirty="0" err="1"/>
              <a:t>ContentScope</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2" presetClass="entr" presetSubtype="8" repeatCount="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par>
                                <p:cTn id="12" presetID="22" presetClass="entr" presetSubtype="8" repeatCount="0" fill="hold" grpId="0"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left)">
                                      <p:cBhvr>
                                        <p:cTn id="14" dur="500"/>
                                        <p:tgtEl>
                                          <p:spTgt spid="30"/>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500"/>
                                        <p:tgtEl>
                                          <p:spTgt spid="3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8" grpId="0" animBg="1"/>
      <p:bldP spid="4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p:txBody>
          <a:bodyPr/>
          <a:lstStyle/>
          <a:p>
            <a:r>
              <a:rPr lang="en-US" altLang="zh-CN" dirty="0">
                <a:ea typeface="宋体" pitchFamily="2" charset="-122"/>
              </a:rPr>
              <a:t>Existing Works</a:t>
            </a:r>
            <a:endParaRPr lang="zh-CN" altLang="en-US" dirty="0">
              <a:ea typeface="宋体" pitchFamily="2" charset="-122"/>
            </a:endParaRPr>
          </a:p>
        </p:txBody>
      </p:sp>
      <p:sp>
        <p:nvSpPr>
          <p:cNvPr id="5124" name="灯片编号占位符 3"/>
          <p:cNvSpPr>
            <a:spLocks noGrp="1"/>
          </p:cNvSpPr>
          <p:nvPr>
            <p:ph type="sldNum" sz="quarter" idx="12"/>
          </p:nvPr>
        </p:nvSpPr>
        <p:spPr>
          <a:noFill/>
        </p:spPr>
        <p:txBody>
          <a:bodyPr/>
          <a:lstStyle/>
          <a:p>
            <a:fld id="{8BB25231-B94E-4E07-BED3-89B30F6463F0}" type="slidenum">
              <a:rPr lang="en-US" altLang="zh-CN" smtClean="0"/>
              <a:pPr/>
              <a:t>3</a:t>
            </a:fld>
            <a:endParaRPr lang="en-US" altLang="zh-CN"/>
          </a:p>
        </p:txBody>
      </p:sp>
      <p:sp>
        <p:nvSpPr>
          <p:cNvPr id="7" name="TextBox 11"/>
          <p:cNvSpPr txBox="1">
            <a:spLocks noChangeArrowheads="1"/>
          </p:cNvSpPr>
          <p:nvPr/>
        </p:nvSpPr>
        <p:spPr bwMode="auto">
          <a:xfrm>
            <a:off x="2514600" y="1295400"/>
            <a:ext cx="3048000" cy="1428264"/>
          </a:xfrm>
          <a:prstGeom prst="rect">
            <a:avLst/>
          </a:prstGeom>
          <a:gradFill rotWithShape="1">
            <a:gsLst>
              <a:gs pos="0">
                <a:srgbClr val="CFFFFF"/>
              </a:gs>
              <a:gs pos="35001">
                <a:srgbClr val="DDFEFF"/>
              </a:gs>
              <a:gs pos="100000">
                <a:srgbClr val="F0FFFF"/>
              </a:gs>
            </a:gsLst>
            <a:lin ang="16200000" scaled="1"/>
          </a:gradFill>
          <a:ln w="9525">
            <a:solidFill>
              <a:srgbClr val="B6DCDF"/>
            </a:solidFill>
            <a:miter lim="800000"/>
            <a:headEnd/>
            <a:tailEnd/>
          </a:ln>
          <a:effectLst>
            <a:outerShdw blurRad="63500" dist="20000" dir="5400000" rotWithShape="0">
              <a:srgbClr val="000000">
                <a:alpha val="37999"/>
              </a:srgbClr>
            </a:outerShdw>
          </a:effectLst>
        </p:spPr>
        <p:txBody>
          <a:bodyPr wrap="square" anchor="ctr">
            <a:noAutofit/>
          </a:bodyPr>
          <a:lstStyle/>
          <a:p>
            <a:pPr algn="ctr" eaLnBrk="1" hangingPunct="1">
              <a:defRPr/>
            </a:pPr>
            <a:r>
              <a:rPr lang="en-US" altLang="zh-CN" sz="3200" b="1" dirty="0">
                <a:solidFill>
                  <a:schemeClr val="dk1"/>
                </a:solidFill>
                <a:latin typeface="+mn-lt"/>
                <a:ea typeface="+mn-ea"/>
              </a:rPr>
              <a:t>Firmware modification</a:t>
            </a:r>
            <a:endParaRPr lang="zh-CN" altLang="en-US" sz="3200" b="1" dirty="0">
              <a:solidFill>
                <a:schemeClr val="dk1"/>
              </a:solidFill>
              <a:latin typeface="+mn-lt"/>
              <a:ea typeface="+mn-ea"/>
            </a:endParaRPr>
          </a:p>
        </p:txBody>
      </p:sp>
      <p:sp>
        <p:nvSpPr>
          <p:cNvPr id="9" name="TextBox 11"/>
          <p:cNvSpPr txBox="1">
            <a:spLocks noChangeArrowheads="1"/>
          </p:cNvSpPr>
          <p:nvPr/>
        </p:nvSpPr>
        <p:spPr bwMode="auto">
          <a:xfrm>
            <a:off x="6553200" y="1295400"/>
            <a:ext cx="3048000" cy="1428264"/>
          </a:xfrm>
          <a:prstGeom prst="rect">
            <a:avLst/>
          </a:prstGeom>
          <a:gradFill rotWithShape="1">
            <a:gsLst>
              <a:gs pos="0">
                <a:srgbClr val="CFFFFF"/>
              </a:gs>
              <a:gs pos="35001">
                <a:srgbClr val="DDFEFF"/>
              </a:gs>
              <a:gs pos="100000">
                <a:srgbClr val="F0FFFF"/>
              </a:gs>
            </a:gsLst>
            <a:lin ang="16200000" scaled="1"/>
          </a:gradFill>
          <a:ln w="9525">
            <a:solidFill>
              <a:srgbClr val="B6DCDF"/>
            </a:solidFill>
            <a:miter lim="800000"/>
            <a:headEnd/>
            <a:tailEnd/>
          </a:ln>
          <a:effectLst>
            <a:outerShdw blurRad="63500" dist="20000" dir="5400000" rotWithShape="0">
              <a:srgbClr val="000000">
                <a:alpha val="37999"/>
              </a:srgbClr>
            </a:outerShdw>
          </a:effectLst>
        </p:spPr>
        <p:txBody>
          <a:bodyPr wrap="square" anchor="ctr">
            <a:noAutofit/>
          </a:bodyPr>
          <a:lstStyle/>
          <a:p>
            <a:pPr algn="ctr" eaLnBrk="1" hangingPunct="1">
              <a:defRPr/>
            </a:pPr>
            <a:r>
              <a:rPr lang="en-US" altLang="zh-CN" sz="3200" b="1" dirty="0">
                <a:solidFill>
                  <a:schemeClr val="dk1"/>
                </a:solidFill>
              </a:rPr>
              <a:t>App </a:t>
            </a:r>
          </a:p>
          <a:p>
            <a:pPr algn="ctr" eaLnBrk="1" hangingPunct="1">
              <a:defRPr/>
            </a:pPr>
            <a:r>
              <a:rPr lang="en-US" altLang="zh-CN" sz="3200" b="1" dirty="0">
                <a:solidFill>
                  <a:schemeClr val="dk1"/>
                </a:solidFill>
              </a:rPr>
              <a:t>repackaging</a:t>
            </a:r>
            <a:endParaRPr lang="zh-CN" altLang="en-US" sz="3200" b="1" dirty="0">
              <a:solidFill>
                <a:schemeClr val="dk1"/>
              </a:solidFill>
            </a:endParaRPr>
          </a:p>
        </p:txBody>
      </p:sp>
      <p:sp>
        <p:nvSpPr>
          <p:cNvPr id="12" name="Content Placeholder 2"/>
          <p:cNvSpPr>
            <a:spLocks noGrp="1"/>
          </p:cNvSpPr>
          <p:nvPr>
            <p:ph sz="half" idx="1"/>
          </p:nvPr>
        </p:nvSpPr>
        <p:spPr>
          <a:xfrm>
            <a:off x="1981200" y="3058181"/>
            <a:ext cx="4038600" cy="1902059"/>
          </a:xfrm>
        </p:spPr>
        <p:txBody>
          <a:bodyPr/>
          <a:lstStyle/>
          <a:p>
            <a:r>
              <a:rPr lang="en-US" sz="2800" dirty="0"/>
              <a:t>Rarely adopted by smartphone vendors;</a:t>
            </a:r>
          </a:p>
          <a:p>
            <a:r>
              <a:rPr lang="en-US" sz="2800" dirty="0"/>
              <a:t>Performance overhead is usually high.</a:t>
            </a:r>
          </a:p>
        </p:txBody>
      </p:sp>
      <p:sp>
        <p:nvSpPr>
          <p:cNvPr id="13" name="Content Placeholder 3"/>
          <p:cNvSpPr txBox="1">
            <a:spLocks/>
          </p:cNvSpPr>
          <p:nvPr/>
        </p:nvSpPr>
        <p:spPr>
          <a:xfrm>
            <a:off x="6172200" y="3058181"/>
            <a:ext cx="4267200" cy="1902059"/>
          </a:xfrm>
          <a:prstGeom prst="rect">
            <a:avLst/>
          </a:prstGeom>
        </p:spPr>
        <p:txBody>
          <a:bodyPr wrap="square">
            <a:spAutoFit/>
          </a:bodyPr>
          <a:lstStyle>
            <a:lvl1pPr marL="342900" indent="-342900" algn="l" rtl="0" eaLnBrk="0" fontAlgn="base" hangingPunct="0">
              <a:spcBef>
                <a:spcPct val="20000"/>
              </a:spcBef>
              <a:spcAft>
                <a:spcPct val="0"/>
              </a:spcAft>
              <a:buChar char="•"/>
              <a:defRPr kumimoji="1" sz="3200">
                <a:solidFill>
                  <a:schemeClr val="tx1"/>
                </a:solidFill>
                <a:latin typeface="Candara" pitchFamily="34" charset="0"/>
                <a:ea typeface="宋体" charset="0"/>
                <a:cs typeface="宋体" charset="0"/>
              </a:defRPr>
            </a:lvl1pPr>
            <a:lvl2pPr marL="742950" indent="-285750" algn="l" rtl="0" eaLnBrk="0" fontAlgn="base" hangingPunct="0">
              <a:spcBef>
                <a:spcPct val="20000"/>
              </a:spcBef>
              <a:spcAft>
                <a:spcPct val="0"/>
              </a:spcAft>
              <a:buChar char="–"/>
              <a:defRPr kumimoji="1" sz="2800">
                <a:solidFill>
                  <a:schemeClr val="tx1"/>
                </a:solidFill>
                <a:latin typeface="Candara" pitchFamily="34" charset="0"/>
                <a:ea typeface="宋体" charset="0"/>
              </a:defRPr>
            </a:lvl2pPr>
            <a:lvl3pPr marL="1143000" indent="-228600" algn="l" rtl="0" eaLnBrk="0" fontAlgn="base" hangingPunct="0">
              <a:spcBef>
                <a:spcPct val="20000"/>
              </a:spcBef>
              <a:spcAft>
                <a:spcPct val="0"/>
              </a:spcAft>
              <a:buChar char="•"/>
              <a:defRPr kumimoji="1" sz="2400">
                <a:solidFill>
                  <a:schemeClr val="tx1"/>
                </a:solidFill>
                <a:latin typeface="Candara" pitchFamily="34" charset="0"/>
                <a:ea typeface="宋体" charset="0"/>
              </a:defRPr>
            </a:lvl3pPr>
            <a:lvl4pPr marL="1600200" indent="-228600" algn="l" rtl="0" eaLnBrk="0" fontAlgn="base" hangingPunct="0">
              <a:spcBef>
                <a:spcPct val="20000"/>
              </a:spcBef>
              <a:spcAft>
                <a:spcPct val="0"/>
              </a:spcAft>
              <a:buChar char="–"/>
              <a:defRPr kumimoji="1" sz="2000">
                <a:solidFill>
                  <a:schemeClr val="tx1"/>
                </a:solidFill>
                <a:latin typeface="Candara" pitchFamily="34" charset="0"/>
                <a:ea typeface="宋体" charset="0"/>
              </a:defRPr>
            </a:lvl4pPr>
            <a:lvl5pPr marL="2057400" indent="-228600" algn="l" rtl="0" eaLnBrk="0" fontAlgn="base" hangingPunct="0">
              <a:spcBef>
                <a:spcPct val="20000"/>
              </a:spcBef>
              <a:spcAft>
                <a:spcPct val="0"/>
              </a:spcAft>
              <a:buChar char="»"/>
              <a:defRPr kumimoji="1" sz="2000">
                <a:solidFill>
                  <a:schemeClr val="tx1"/>
                </a:solidFill>
                <a:latin typeface="Candara" pitchFamily="34" charset="0"/>
                <a:ea typeface="宋体"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kern="0" dirty="0"/>
              <a:t>Violate Android’s key-based app verification;</a:t>
            </a:r>
          </a:p>
          <a:p>
            <a:r>
              <a:rPr lang="en-US" sz="2800" kern="0" dirty="0"/>
              <a:t>May break the code quality and also the law.</a:t>
            </a:r>
          </a:p>
        </p:txBody>
      </p:sp>
      <p:sp>
        <p:nvSpPr>
          <p:cNvPr id="14" name="TextBox 11"/>
          <p:cNvSpPr txBox="1">
            <a:spLocks noChangeArrowheads="1"/>
          </p:cNvSpPr>
          <p:nvPr/>
        </p:nvSpPr>
        <p:spPr bwMode="auto">
          <a:xfrm>
            <a:off x="2362200" y="5156538"/>
            <a:ext cx="7467600" cy="1015663"/>
          </a:xfrm>
          <a:prstGeom prst="rect">
            <a:avLst/>
          </a:prstGeom>
          <a:solidFill>
            <a:schemeClr val="accent6">
              <a:lumMod val="20000"/>
              <a:lumOff val="80000"/>
            </a:schemeClr>
          </a:solidFill>
          <a:ln w="19050">
            <a:solidFill>
              <a:schemeClr val="tx1"/>
            </a:solidFill>
            <a:prstDash val="sysDash"/>
            <a:miter lim="800000"/>
            <a:headEnd/>
            <a:tailEnd/>
          </a:ln>
        </p:spPr>
        <p:txBody>
          <a:bodyPr wrap="square" lIns="180000" rIns="180000">
            <a:spAutoFit/>
          </a:bodyPr>
          <a:lstStyle/>
          <a:p>
            <a:pPr algn="ctr">
              <a:lnSpc>
                <a:spcPct val="125000"/>
              </a:lnSpc>
            </a:pPr>
            <a:r>
              <a:rPr lang="en-US" sz="2400" dirty="0"/>
              <a:t>A comprehensive comparison on existing defenses </a:t>
            </a:r>
            <a:r>
              <a:rPr lang="en-US" sz="2400"/>
              <a:t>is available in </a:t>
            </a:r>
            <a:r>
              <a:rPr lang="en-US" sz="2400" b="1" dirty="0"/>
              <a:t>Table 1 of our paper</a:t>
            </a:r>
            <a:r>
              <a:rPr lang="en-US" sz="24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fade">
                                      <p:cBhvr>
                                        <p:cTn id="10" dur="500"/>
                                        <p:tgtEl>
                                          <p:spTgt spid="1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fade">
                                      <p:cBhvr>
                                        <p:cTn id="15" dur="500"/>
                                        <p:tgtEl>
                                          <p:spTgt spid="13">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xEl>
                                              <p:pRg st="1" end="1"/>
                                            </p:txEl>
                                          </p:spTgt>
                                        </p:tgtEl>
                                        <p:attrNameLst>
                                          <p:attrName>style.visibility</p:attrName>
                                        </p:attrNameLst>
                                      </p:cBhvr>
                                      <p:to>
                                        <p:strVal val="visible"/>
                                      </p:to>
                                    </p:set>
                                    <p:animEffect transition="in" filter="fade">
                                      <p:cBhvr>
                                        <p:cTn id="18" dur="500"/>
                                        <p:tgtEl>
                                          <p:spTgt spid="1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SCLib</a:t>
            </a:r>
            <a:r>
              <a:rPr lang="en-US" dirty="0"/>
              <a:t>: </a:t>
            </a:r>
            <a:r>
              <a:rPr lang="en-US" u="sng" dirty="0"/>
              <a:t>S</a:t>
            </a:r>
            <a:r>
              <a:rPr lang="en-US" dirty="0"/>
              <a:t>ecure </a:t>
            </a:r>
            <a:r>
              <a:rPr lang="en-US" u="sng" dirty="0"/>
              <a:t>C</a:t>
            </a:r>
            <a:r>
              <a:rPr lang="en-US" dirty="0"/>
              <a:t>omponent </a:t>
            </a:r>
            <a:r>
              <a:rPr lang="en-US" u="sng" dirty="0"/>
              <a:t>Lib</a:t>
            </a:r>
            <a:r>
              <a:rPr lang="en-US" dirty="0"/>
              <a:t>rary</a:t>
            </a:r>
          </a:p>
        </p:txBody>
      </p:sp>
      <p:sp>
        <p:nvSpPr>
          <p:cNvPr id="4" name="Slide Number Placeholder 3"/>
          <p:cNvSpPr>
            <a:spLocks noGrp="1"/>
          </p:cNvSpPr>
          <p:nvPr>
            <p:ph type="sldNum" sz="quarter" idx="12"/>
          </p:nvPr>
        </p:nvSpPr>
        <p:spPr/>
        <p:txBody>
          <a:bodyPr/>
          <a:lstStyle/>
          <a:p>
            <a:pPr>
              <a:defRPr/>
            </a:pPr>
            <a:fld id="{B3C6D4E1-96D2-4C03-A9B2-EE74463B845D}" type="slidenum">
              <a:rPr lang="en-US" altLang="zh-CN" smtClean="0"/>
              <a:pPr>
                <a:defRPr/>
              </a:pPr>
              <a:t>4</a:t>
            </a:fld>
            <a:endParaRPr lang="en-US" altLang="zh-CN" dirty="0"/>
          </a:p>
        </p:txBody>
      </p:sp>
      <p:sp>
        <p:nvSpPr>
          <p:cNvPr id="191" name="Rectangle 4"/>
          <p:cNvSpPr/>
          <p:nvPr/>
        </p:nvSpPr>
        <p:spPr>
          <a:xfrm>
            <a:off x="3318004" y="1371601"/>
            <a:ext cx="5555992" cy="4795655"/>
          </a:xfrm>
          <a:prstGeom prst="rect">
            <a:avLst/>
          </a:prstGeom>
          <a:solidFill>
            <a:sysClr val="window" lastClr="FFFFFF"/>
          </a:solidFill>
          <a:ln w="28575" cap="flat" cmpd="sng" algn="ctr">
            <a:solidFill>
              <a:sysClr val="windowText" lastClr="000000"/>
            </a:solidFill>
            <a:prstDash val="solid"/>
          </a:ln>
          <a:effectLst>
            <a:outerShdw blurRad="50800" dist="38100" dir="2700000" algn="tl" rotWithShape="0">
              <a:prstClr val="black">
                <a:alpha val="40000"/>
              </a:prstClr>
            </a:outerShdw>
          </a:effectLst>
        </p:spPr>
        <p:txBody>
          <a:bodyPr tIns="70859" bIns="70859" rtlCol="0" anchor="t"/>
          <a:lstStyle/>
          <a:p>
            <a:pPr algn="ctr" defTabSz="745968" eaLnBrk="1" fontAlgn="auto" hangingPunct="1">
              <a:spcBef>
                <a:spcPts val="0"/>
              </a:spcBef>
              <a:spcAft>
                <a:spcPts val="0"/>
              </a:spcAft>
              <a:defRPr/>
            </a:pPr>
            <a:endParaRPr lang="en-US" sz="2047" kern="0" dirty="0">
              <a:solidFill>
                <a:prstClr val="black"/>
              </a:solidFill>
              <a:latin typeface="Times New Roman" pitchFamily="18" charset="0"/>
              <a:ea typeface=""/>
              <a:cs typeface="Times New Roman" pitchFamily="18" charset="0"/>
            </a:endParaRPr>
          </a:p>
        </p:txBody>
      </p:sp>
      <p:sp>
        <p:nvSpPr>
          <p:cNvPr id="192" name="Rectangle 6"/>
          <p:cNvSpPr/>
          <p:nvPr/>
        </p:nvSpPr>
        <p:spPr>
          <a:xfrm>
            <a:off x="3516432" y="3525966"/>
            <a:ext cx="5159136" cy="2471209"/>
          </a:xfrm>
          <a:prstGeom prst="rect">
            <a:avLst/>
          </a:prstGeom>
          <a:solidFill>
            <a:srgbClr val="EEECE1">
              <a:lumMod val="90000"/>
            </a:srgbClr>
          </a:solidFill>
          <a:ln w="28575" cap="flat" cmpd="sng" algn="ctr">
            <a:solidFill>
              <a:sysClr val="windowText" lastClr="000000"/>
            </a:solidFill>
            <a:prstDash val="solid"/>
          </a:ln>
          <a:effectLst>
            <a:outerShdw blurRad="50800" dist="38100" dir="2700000" algn="tl" rotWithShape="0">
              <a:prstClr val="black">
                <a:alpha val="40000"/>
              </a:prstClr>
            </a:outerShdw>
          </a:effectLst>
        </p:spPr>
        <p:txBody>
          <a:bodyPr tIns="28344" bIns="28344" rtlCol="0" anchor="t"/>
          <a:lstStyle/>
          <a:p>
            <a:pPr algn="ctr" defTabSz="745968" eaLnBrk="1" fontAlgn="auto" hangingPunct="1">
              <a:spcBef>
                <a:spcPts val="0"/>
              </a:spcBef>
              <a:spcAft>
                <a:spcPts val="0"/>
              </a:spcAft>
              <a:defRPr/>
            </a:pPr>
            <a:r>
              <a:rPr lang="en-US" sz="2204" b="1" kern="0" dirty="0">
                <a:solidFill>
                  <a:prstClr val="black"/>
                </a:solidFill>
                <a:latin typeface="Times New Roman" pitchFamily="18" charset="0"/>
                <a:ea typeface=""/>
                <a:cs typeface="Times New Roman" pitchFamily="18" charset="0"/>
              </a:rPr>
              <a:t>SCLib</a:t>
            </a:r>
          </a:p>
        </p:txBody>
      </p:sp>
      <p:sp>
        <p:nvSpPr>
          <p:cNvPr id="193" name="Rectangle 6"/>
          <p:cNvSpPr/>
          <p:nvPr/>
        </p:nvSpPr>
        <p:spPr>
          <a:xfrm>
            <a:off x="4962126" y="1541682"/>
            <a:ext cx="2267751" cy="1814202"/>
          </a:xfrm>
          <a:prstGeom prst="rect">
            <a:avLst/>
          </a:prstGeom>
          <a:solidFill>
            <a:sysClr val="window" lastClr="FFFFFF"/>
          </a:solidFill>
          <a:ln w="28575" cap="flat" cmpd="sng" algn="ctr">
            <a:solidFill>
              <a:sysClr val="windowText" lastClr="000000"/>
            </a:solidFill>
            <a:prstDash val="solid"/>
          </a:ln>
          <a:effectLst>
            <a:outerShdw blurRad="50800" dist="38100" dir="2700000" algn="tl" rotWithShape="0">
              <a:prstClr val="black">
                <a:alpha val="40000"/>
              </a:prstClr>
            </a:outerShdw>
          </a:effectLst>
        </p:spPr>
        <p:txBody>
          <a:bodyPr lIns="28344" tIns="70859" rIns="28344" bIns="70859" rtlCol="0" anchor="b"/>
          <a:lstStyle/>
          <a:p>
            <a:pPr algn="ctr" defTabSz="745968" eaLnBrk="1" fontAlgn="auto" hangingPunct="1">
              <a:spcBef>
                <a:spcPts val="0"/>
              </a:spcBef>
              <a:spcAft>
                <a:spcPts val="0"/>
              </a:spcAft>
              <a:defRPr/>
            </a:pPr>
            <a:r>
              <a:rPr lang="en-US" sz="1890" b="1" kern="0" dirty="0">
                <a:solidFill>
                  <a:prstClr val="black"/>
                </a:solidFill>
                <a:latin typeface="Times New Roman" pitchFamily="18" charset="0"/>
                <a:ea typeface=""/>
                <a:cs typeface="Times New Roman" pitchFamily="18" charset="0"/>
              </a:rPr>
              <a:t>Risky component</a:t>
            </a:r>
          </a:p>
        </p:txBody>
      </p:sp>
      <p:sp>
        <p:nvSpPr>
          <p:cNvPr id="194" name="Rectangle 6"/>
          <p:cNvSpPr/>
          <p:nvPr/>
        </p:nvSpPr>
        <p:spPr>
          <a:xfrm>
            <a:off x="5982625" y="1570042"/>
            <a:ext cx="226750" cy="226750"/>
          </a:xfrm>
          <a:prstGeom prst="rect">
            <a:avLst/>
          </a:prstGeom>
          <a:solidFill>
            <a:sysClr val="window" lastClr="FFFFFF">
              <a:lumMod val="85000"/>
            </a:sysClr>
          </a:solidFill>
          <a:ln w="38100" cap="flat" cmpd="sng" algn="ctr">
            <a:solidFill>
              <a:sysClr val="windowText" lastClr="000000"/>
            </a:solidFill>
            <a:prstDash val="solid"/>
          </a:ln>
          <a:effectLst/>
        </p:spPr>
        <p:txBody>
          <a:bodyPr tIns="70859" bIns="70859" rtlCol="0" anchor="ctr"/>
          <a:lstStyle/>
          <a:p>
            <a:pPr algn="ctr" defTabSz="745968" eaLnBrk="1" fontAlgn="auto" hangingPunct="1">
              <a:spcBef>
                <a:spcPts val="0"/>
              </a:spcBef>
              <a:spcAft>
                <a:spcPts val="0"/>
              </a:spcAft>
              <a:defRPr/>
            </a:pPr>
            <a:endParaRPr lang="en-US" sz="1890" kern="0" dirty="0">
              <a:solidFill>
                <a:srgbClr val="C00000"/>
              </a:solidFill>
              <a:latin typeface="Times New Roman" pitchFamily="18" charset="0"/>
              <a:ea typeface=""/>
              <a:cs typeface="Times New Roman" pitchFamily="18" charset="0"/>
            </a:endParaRPr>
          </a:p>
        </p:txBody>
      </p:sp>
      <p:sp>
        <p:nvSpPr>
          <p:cNvPr id="195" name="椭圆 5"/>
          <p:cNvSpPr/>
          <p:nvPr/>
        </p:nvSpPr>
        <p:spPr>
          <a:xfrm>
            <a:off x="5982614" y="1825152"/>
            <a:ext cx="226775" cy="226775"/>
          </a:xfrm>
          <a:prstGeom prst="ellipse">
            <a:avLst/>
          </a:prstGeom>
          <a:solidFill>
            <a:srgbClr val="F79646">
              <a:lumMod val="40000"/>
              <a:lumOff val="60000"/>
            </a:srgbClr>
          </a:solidFill>
          <a:ln w="57150" cap="flat" cmpd="sng" algn="ctr">
            <a:solidFill>
              <a:sysClr val="windowText" lastClr="000000"/>
            </a:solidFill>
            <a:prstDash val="solid"/>
          </a:ln>
          <a:effectLst/>
        </p:spPr>
        <p:txBody>
          <a:bodyPr rtlCol="0" anchor="ctr"/>
          <a:lstStyle/>
          <a:p>
            <a:pPr algn="ctr" defTabSz="745968" eaLnBrk="1" fontAlgn="auto" hangingPunct="1">
              <a:spcBef>
                <a:spcPts val="0"/>
              </a:spcBef>
              <a:spcAft>
                <a:spcPts val="0"/>
              </a:spcAft>
              <a:defRPr/>
            </a:pPr>
            <a:endParaRPr lang="zh-CN" altLang="en-US" sz="1156" kern="0">
              <a:solidFill>
                <a:prstClr val="black"/>
              </a:solidFill>
              <a:latin typeface="Times New Roman" pitchFamily="18" charset="0"/>
              <a:ea typeface="宋体" charset="-122"/>
              <a:cs typeface="Times New Roman" pitchFamily="18" charset="0"/>
            </a:endParaRPr>
          </a:p>
        </p:txBody>
      </p:sp>
      <p:cxnSp>
        <p:nvCxnSpPr>
          <p:cNvPr id="196" name="直接箭头连接符 6"/>
          <p:cNvCxnSpPr/>
          <p:nvPr/>
        </p:nvCxnSpPr>
        <p:spPr>
          <a:xfrm>
            <a:off x="6209389" y="1995232"/>
            <a:ext cx="1204609" cy="0"/>
          </a:xfrm>
          <a:prstGeom prst="straightConnector1">
            <a:avLst/>
          </a:prstGeom>
          <a:noFill/>
          <a:ln w="38100" cap="flat" cmpd="sng" algn="ctr">
            <a:solidFill>
              <a:srgbClr val="3333FF"/>
            </a:solidFill>
            <a:prstDash val="solid"/>
            <a:headEnd type="triangle" w="med" len="med"/>
            <a:tailEnd type="none" w="med" len="med"/>
          </a:ln>
          <a:effectLst/>
        </p:spPr>
      </p:cxnSp>
      <p:sp>
        <p:nvSpPr>
          <p:cNvPr id="197" name="TextBox 196"/>
          <p:cNvSpPr txBox="1"/>
          <p:nvPr/>
        </p:nvSpPr>
        <p:spPr>
          <a:xfrm>
            <a:off x="5132207" y="781345"/>
            <a:ext cx="1927589" cy="383182"/>
          </a:xfrm>
          <a:prstGeom prst="rect">
            <a:avLst/>
          </a:prstGeom>
          <a:noFill/>
        </p:spPr>
        <p:txBody>
          <a:bodyPr wrap="square" lIns="0" rIns="0" rtlCol="0">
            <a:spAutoFit/>
          </a:bodyPr>
          <a:lstStyle/>
          <a:p>
            <a:pPr algn="ctr" defTabSz="745968" eaLnBrk="1" fontAlgn="auto" hangingPunct="1">
              <a:spcBef>
                <a:spcPts val="0"/>
              </a:spcBef>
              <a:spcAft>
                <a:spcPts val="0"/>
              </a:spcAft>
            </a:pPr>
            <a:r>
              <a:rPr lang="en-US" altLang="zh-CN" sz="1890" dirty="0">
                <a:solidFill>
                  <a:prstClr val="black"/>
                </a:solidFill>
                <a:latin typeface="Times New Roman" pitchFamily="18" charset="0"/>
                <a:ea typeface="宋体" charset="-122"/>
                <a:cs typeface="Times New Roman" pitchFamily="18" charset="0"/>
              </a:rPr>
              <a:t>Incoming IPC flow</a:t>
            </a:r>
            <a:endParaRPr lang="zh-CN" altLang="en-US" sz="1890" dirty="0">
              <a:solidFill>
                <a:prstClr val="black"/>
              </a:solidFill>
              <a:latin typeface="Times New Roman" pitchFamily="18" charset="0"/>
              <a:ea typeface="宋体" charset="-122"/>
              <a:cs typeface="Times New Roman" pitchFamily="18" charset="0"/>
            </a:endParaRPr>
          </a:p>
        </p:txBody>
      </p:sp>
      <p:sp>
        <p:nvSpPr>
          <p:cNvPr id="198" name="Rectangle 6"/>
          <p:cNvSpPr/>
          <p:nvPr/>
        </p:nvSpPr>
        <p:spPr>
          <a:xfrm>
            <a:off x="3629820" y="4806686"/>
            <a:ext cx="2324188" cy="623550"/>
          </a:xfrm>
          <a:prstGeom prst="rect">
            <a:avLst/>
          </a:prstGeom>
          <a:solidFill>
            <a:sysClr val="window" lastClr="FFFFFF"/>
          </a:solidFill>
          <a:ln w="28575" cap="flat" cmpd="sng" algn="ctr">
            <a:solidFill>
              <a:sysClr val="windowText" lastClr="000000"/>
            </a:solidFill>
            <a:prstDash val="solid"/>
          </a:ln>
          <a:effectLst>
            <a:outerShdw blurRad="50800" dist="38100" dir="2700000" algn="tl" rotWithShape="0">
              <a:prstClr val="black">
                <a:alpha val="40000"/>
              </a:prstClr>
            </a:outerShdw>
          </a:effectLst>
        </p:spPr>
        <p:txBody>
          <a:bodyPr lIns="0" tIns="70859" rIns="0" bIns="70859" rtlCol="0" anchor="ctr"/>
          <a:lstStyle/>
          <a:p>
            <a:pPr algn="ctr" defTabSz="745968" eaLnBrk="1" fontAlgn="auto" hangingPunct="1">
              <a:spcBef>
                <a:spcPts val="0"/>
              </a:spcBef>
              <a:spcAft>
                <a:spcPts val="0"/>
              </a:spcAft>
              <a:defRPr/>
            </a:pPr>
            <a:r>
              <a:rPr lang="en-US" altLang="zh-CN" sz="1732" kern="0" dirty="0">
                <a:solidFill>
                  <a:prstClr val="black"/>
                </a:solidFill>
                <a:latin typeface="Times New Roman" pitchFamily="18" charset="0"/>
                <a:ea typeface="宋体" charset="-122"/>
                <a:cs typeface="Times New Roman" pitchFamily="18" charset="0"/>
              </a:rPr>
              <a:t>Adding Stub Codes in Entry Functions</a:t>
            </a:r>
            <a:r>
              <a:rPr lang="en-US" altLang="zh-CN" sz="1156" kern="0" dirty="0">
                <a:solidFill>
                  <a:prstClr val="black"/>
                </a:solidFill>
                <a:latin typeface="Times New Roman" pitchFamily="18" charset="0"/>
                <a:ea typeface="宋体" charset="-122"/>
                <a:cs typeface="Times New Roman" pitchFamily="18" charset="0"/>
              </a:rPr>
              <a:t> (Step 2)</a:t>
            </a:r>
          </a:p>
        </p:txBody>
      </p:sp>
      <p:sp>
        <p:nvSpPr>
          <p:cNvPr id="199" name="Rectangle 6"/>
          <p:cNvSpPr/>
          <p:nvPr/>
        </p:nvSpPr>
        <p:spPr>
          <a:xfrm>
            <a:off x="6237734" y="4806674"/>
            <a:ext cx="2324188" cy="623563"/>
          </a:xfrm>
          <a:prstGeom prst="rect">
            <a:avLst/>
          </a:prstGeom>
          <a:solidFill>
            <a:sysClr val="window" lastClr="FFFFFF"/>
          </a:solidFill>
          <a:ln w="28575" cap="flat" cmpd="sng" algn="ctr">
            <a:solidFill>
              <a:sysClr val="windowText" lastClr="000000"/>
            </a:solidFill>
            <a:prstDash val="solid"/>
          </a:ln>
          <a:effectLst>
            <a:outerShdw blurRad="50800" dist="38100" dir="2700000" algn="tl" rotWithShape="0">
              <a:prstClr val="black">
                <a:alpha val="40000"/>
              </a:prstClr>
            </a:outerShdw>
          </a:effectLst>
        </p:spPr>
        <p:txBody>
          <a:bodyPr lIns="0" tIns="70859" rIns="0" bIns="70859" rtlCol="0" anchor="ctr"/>
          <a:lstStyle/>
          <a:p>
            <a:pPr algn="ctr" defTabSz="745968" eaLnBrk="1" fontAlgn="auto" hangingPunct="1">
              <a:spcBef>
                <a:spcPts val="0"/>
              </a:spcBef>
              <a:spcAft>
                <a:spcPts val="0"/>
              </a:spcAft>
              <a:defRPr/>
            </a:pPr>
            <a:r>
              <a:rPr lang="en-US" altLang="zh-CN" sz="1732" kern="0" dirty="0">
                <a:solidFill>
                  <a:prstClr val="black"/>
                </a:solidFill>
                <a:latin typeface="Times New Roman" pitchFamily="18" charset="0"/>
                <a:ea typeface="宋体" charset="-122"/>
                <a:cs typeface="Times New Roman" pitchFamily="18" charset="0"/>
              </a:rPr>
              <a:t>Enforcing In-App </a:t>
            </a:r>
          </a:p>
          <a:p>
            <a:pPr algn="ctr" defTabSz="745968" eaLnBrk="1" fontAlgn="auto" hangingPunct="1">
              <a:spcBef>
                <a:spcPts val="0"/>
              </a:spcBef>
              <a:spcAft>
                <a:spcPts val="0"/>
              </a:spcAft>
              <a:defRPr/>
            </a:pPr>
            <a:r>
              <a:rPr lang="en-US" altLang="zh-CN" sz="1732" kern="0" dirty="0">
                <a:solidFill>
                  <a:prstClr val="black"/>
                </a:solidFill>
                <a:latin typeface="Times New Roman" pitchFamily="18" charset="0"/>
                <a:ea typeface="宋体" charset="-122"/>
                <a:cs typeface="Times New Roman" pitchFamily="18" charset="0"/>
              </a:rPr>
              <a:t>Access Control </a:t>
            </a:r>
            <a:r>
              <a:rPr lang="en-US" altLang="zh-CN" sz="1156" kern="0" dirty="0">
                <a:solidFill>
                  <a:prstClr val="black"/>
                </a:solidFill>
                <a:latin typeface="Times New Roman" pitchFamily="18" charset="0"/>
                <a:ea typeface="宋体" charset="-122"/>
                <a:cs typeface="Times New Roman" pitchFamily="18" charset="0"/>
              </a:rPr>
              <a:t>(Step 4)</a:t>
            </a:r>
          </a:p>
        </p:txBody>
      </p:sp>
      <p:sp>
        <p:nvSpPr>
          <p:cNvPr id="200" name="TextBox 199"/>
          <p:cNvSpPr txBox="1"/>
          <p:nvPr/>
        </p:nvSpPr>
        <p:spPr>
          <a:xfrm>
            <a:off x="3799773" y="5558926"/>
            <a:ext cx="1984283" cy="334707"/>
          </a:xfrm>
          <a:prstGeom prst="rect">
            <a:avLst/>
          </a:prstGeom>
          <a:solidFill>
            <a:sysClr val="window" lastClr="FFFFFF"/>
          </a:solidFill>
          <a:ln w="28575">
            <a:solidFill>
              <a:sysClr val="windowText" lastClr="000000"/>
            </a:solidFill>
            <a:prstDash val="sysDot"/>
          </a:ln>
        </p:spPr>
        <p:txBody>
          <a:bodyPr vert="horz" wrap="square" lIns="0" rIns="0" rtlCol="0" anchor="ctr">
            <a:spAutoFit/>
          </a:bodyPr>
          <a:lstStyle/>
          <a:p>
            <a:pPr algn="ctr" defTabSz="745968" eaLnBrk="1" fontAlgn="auto" hangingPunct="1">
              <a:spcBef>
                <a:spcPts val="0"/>
              </a:spcBef>
              <a:spcAft>
                <a:spcPts val="0"/>
              </a:spcAft>
              <a:defRPr/>
            </a:pPr>
            <a:r>
              <a:rPr lang="en-US" altLang="zh-CN" sz="1575" kern="0" dirty="0">
                <a:solidFill>
                  <a:prstClr val="black"/>
                </a:solidFill>
                <a:latin typeface="Times New Roman" pitchFamily="18" charset="0"/>
                <a:ea typeface="宋体" charset="-122"/>
                <a:cs typeface="Times New Roman" pitchFamily="18" charset="0"/>
              </a:rPr>
              <a:t>Compiling-time Phase</a:t>
            </a:r>
            <a:endParaRPr lang="zh-CN" altLang="en-US" sz="1575" kern="0" dirty="0">
              <a:solidFill>
                <a:prstClr val="black"/>
              </a:solidFill>
              <a:latin typeface="Times New Roman" pitchFamily="18" charset="0"/>
              <a:ea typeface="宋体" charset="-122"/>
              <a:cs typeface="Times New Roman" pitchFamily="18" charset="0"/>
            </a:endParaRPr>
          </a:p>
        </p:txBody>
      </p:sp>
      <p:sp>
        <p:nvSpPr>
          <p:cNvPr id="201" name="TextBox 200"/>
          <p:cNvSpPr txBox="1"/>
          <p:nvPr/>
        </p:nvSpPr>
        <p:spPr>
          <a:xfrm>
            <a:off x="6662892" y="5558926"/>
            <a:ext cx="1473875" cy="334707"/>
          </a:xfrm>
          <a:prstGeom prst="rect">
            <a:avLst/>
          </a:prstGeom>
          <a:solidFill>
            <a:sysClr val="window" lastClr="FFFFFF"/>
          </a:solidFill>
          <a:ln w="28575">
            <a:solidFill>
              <a:sysClr val="windowText" lastClr="000000"/>
            </a:solidFill>
            <a:prstDash val="sysDot"/>
          </a:ln>
        </p:spPr>
        <p:txBody>
          <a:bodyPr vert="horz" wrap="square" lIns="0" rIns="0" rtlCol="0" anchor="ctr">
            <a:spAutoFit/>
          </a:bodyPr>
          <a:lstStyle/>
          <a:p>
            <a:pPr algn="ctr" defTabSz="745968" eaLnBrk="1" fontAlgn="auto" hangingPunct="1">
              <a:spcBef>
                <a:spcPts val="0"/>
              </a:spcBef>
              <a:spcAft>
                <a:spcPts val="0"/>
              </a:spcAft>
              <a:defRPr/>
            </a:pPr>
            <a:r>
              <a:rPr lang="en-US" altLang="zh-CN" sz="1575" kern="0" dirty="0">
                <a:solidFill>
                  <a:prstClr val="black"/>
                </a:solidFill>
                <a:latin typeface="Times New Roman" pitchFamily="18" charset="0"/>
                <a:ea typeface="宋体" charset="-122"/>
                <a:cs typeface="Times New Roman" pitchFamily="18" charset="0"/>
              </a:rPr>
              <a:t>Run-time Phase</a:t>
            </a:r>
            <a:endParaRPr lang="zh-CN" altLang="en-US" sz="1575" kern="0" dirty="0">
              <a:solidFill>
                <a:prstClr val="black"/>
              </a:solidFill>
              <a:latin typeface="Times New Roman" pitchFamily="18" charset="0"/>
              <a:ea typeface="宋体" charset="-122"/>
              <a:cs typeface="Times New Roman" pitchFamily="18" charset="0"/>
            </a:endParaRPr>
          </a:p>
        </p:txBody>
      </p:sp>
      <p:cxnSp>
        <p:nvCxnSpPr>
          <p:cNvPr id="202" name="直接箭头连接符 12"/>
          <p:cNvCxnSpPr/>
          <p:nvPr/>
        </p:nvCxnSpPr>
        <p:spPr>
          <a:xfrm>
            <a:off x="6096000" y="3894705"/>
            <a:ext cx="0" cy="2069094"/>
          </a:xfrm>
          <a:prstGeom prst="straightConnector1">
            <a:avLst/>
          </a:prstGeom>
          <a:noFill/>
          <a:ln w="38100" cap="flat" cmpd="sng" algn="ctr">
            <a:solidFill>
              <a:sysClr val="windowText" lastClr="000000"/>
            </a:solidFill>
            <a:prstDash val="sysDot"/>
            <a:headEnd type="none" w="med" len="med"/>
            <a:tailEnd type="none" w="med" len="med"/>
          </a:ln>
          <a:effectLst/>
        </p:spPr>
      </p:cxnSp>
      <p:cxnSp>
        <p:nvCxnSpPr>
          <p:cNvPr id="203" name="直接箭头连接符 13"/>
          <p:cNvCxnSpPr>
            <a:endCxn id="195" idx="0"/>
          </p:cNvCxnSpPr>
          <p:nvPr/>
        </p:nvCxnSpPr>
        <p:spPr>
          <a:xfrm>
            <a:off x="6096000" y="1088133"/>
            <a:ext cx="0" cy="737019"/>
          </a:xfrm>
          <a:prstGeom prst="straightConnector1">
            <a:avLst/>
          </a:prstGeom>
          <a:noFill/>
          <a:ln w="38100" cap="flat" cmpd="sng" algn="ctr">
            <a:solidFill>
              <a:srgbClr val="3333FF"/>
            </a:solidFill>
            <a:prstDash val="solid"/>
            <a:headEnd type="none" w="med" len="med"/>
            <a:tailEnd type="triangle" w="med" len="med"/>
          </a:ln>
          <a:effectLst/>
        </p:spPr>
      </p:cxnSp>
      <p:cxnSp>
        <p:nvCxnSpPr>
          <p:cNvPr id="204" name="直接箭头连接符 14"/>
          <p:cNvCxnSpPr/>
          <p:nvPr/>
        </p:nvCxnSpPr>
        <p:spPr>
          <a:xfrm>
            <a:off x="4196759" y="2448783"/>
            <a:ext cx="765367" cy="0"/>
          </a:xfrm>
          <a:prstGeom prst="straightConnector1">
            <a:avLst/>
          </a:prstGeom>
          <a:noFill/>
          <a:ln w="38100" cap="flat" cmpd="sng" algn="ctr">
            <a:solidFill>
              <a:sysClr val="windowText" lastClr="000000"/>
            </a:solidFill>
            <a:prstDash val="sysDash"/>
            <a:headEnd type="none" w="med" len="med"/>
            <a:tailEnd type="triangle" w="med" len="med"/>
          </a:ln>
          <a:effectLst/>
        </p:spPr>
      </p:cxnSp>
      <p:cxnSp>
        <p:nvCxnSpPr>
          <p:cNvPr id="205" name="直接箭头连接符 15"/>
          <p:cNvCxnSpPr/>
          <p:nvPr/>
        </p:nvCxnSpPr>
        <p:spPr>
          <a:xfrm>
            <a:off x="4792044" y="1825151"/>
            <a:ext cx="821969" cy="0"/>
          </a:xfrm>
          <a:prstGeom prst="straightConnector1">
            <a:avLst/>
          </a:prstGeom>
          <a:noFill/>
          <a:ln w="38100" cap="flat" cmpd="sng" algn="ctr">
            <a:solidFill>
              <a:sysClr val="windowText" lastClr="000000"/>
            </a:solidFill>
            <a:prstDash val="sysDash"/>
            <a:headEnd type="none" w="med" len="med"/>
            <a:tailEnd type="none" w="med" len="med"/>
          </a:ln>
          <a:effectLst/>
        </p:spPr>
      </p:cxnSp>
      <p:sp>
        <p:nvSpPr>
          <p:cNvPr id="206" name="椭圆 16"/>
          <p:cNvSpPr/>
          <p:nvPr/>
        </p:nvSpPr>
        <p:spPr>
          <a:xfrm>
            <a:off x="4480226" y="2765659"/>
            <a:ext cx="283438" cy="283438"/>
          </a:xfrm>
          <a:prstGeom prst="ellipse">
            <a:avLst/>
          </a:prstGeom>
          <a:solidFill>
            <a:sysClr val="windowText" lastClr="000000"/>
          </a:solidFill>
          <a:ln w="57150" cap="flat" cmpd="sng" algn="ctr">
            <a:noFill/>
            <a:prstDash val="solid"/>
          </a:ln>
          <a:effectLst/>
        </p:spPr>
        <p:txBody>
          <a:bodyPr lIns="0" tIns="0" rIns="0" bIns="0" rtlCol="0" anchor="ctr"/>
          <a:lstStyle/>
          <a:p>
            <a:pPr algn="ctr" defTabSz="745968" eaLnBrk="1" fontAlgn="auto" hangingPunct="1">
              <a:spcBef>
                <a:spcPts val="0"/>
              </a:spcBef>
              <a:spcAft>
                <a:spcPts val="0"/>
              </a:spcAft>
              <a:defRPr/>
            </a:pPr>
            <a:r>
              <a:rPr lang="en-US" altLang="zh-CN" sz="1575" b="1" kern="0" dirty="0">
                <a:solidFill>
                  <a:prstClr val="white"/>
                </a:solidFill>
                <a:latin typeface="Times New Roman" pitchFamily="18" charset="0"/>
                <a:ea typeface="宋体" charset="-122"/>
                <a:cs typeface="Times New Roman" pitchFamily="18" charset="0"/>
              </a:rPr>
              <a:t>2</a:t>
            </a:r>
            <a:endParaRPr lang="zh-CN" altLang="en-US" sz="1575" b="1" kern="0" dirty="0">
              <a:solidFill>
                <a:prstClr val="white"/>
              </a:solidFill>
              <a:latin typeface="Times New Roman" pitchFamily="18" charset="0"/>
              <a:ea typeface="宋体" charset="-122"/>
              <a:cs typeface="Times New Roman" pitchFamily="18" charset="0"/>
            </a:endParaRPr>
          </a:p>
        </p:txBody>
      </p:sp>
      <p:cxnSp>
        <p:nvCxnSpPr>
          <p:cNvPr id="207" name="直接箭头连接符 17"/>
          <p:cNvCxnSpPr/>
          <p:nvPr/>
        </p:nvCxnSpPr>
        <p:spPr>
          <a:xfrm>
            <a:off x="6209388" y="1881845"/>
            <a:ext cx="1848013" cy="0"/>
          </a:xfrm>
          <a:prstGeom prst="straightConnector1">
            <a:avLst/>
          </a:prstGeom>
          <a:noFill/>
          <a:ln w="38100" cap="flat" cmpd="sng" algn="ctr">
            <a:solidFill>
              <a:srgbClr val="3333FF"/>
            </a:solidFill>
            <a:prstDash val="solid"/>
            <a:headEnd type="none" w="med" len="med"/>
            <a:tailEnd type="triangle" w="med" len="med"/>
          </a:ln>
          <a:effectLst/>
        </p:spPr>
      </p:cxnSp>
      <p:sp>
        <p:nvSpPr>
          <p:cNvPr id="208" name="椭圆 18"/>
          <p:cNvSpPr/>
          <p:nvPr/>
        </p:nvSpPr>
        <p:spPr>
          <a:xfrm>
            <a:off x="3856626" y="2765659"/>
            <a:ext cx="283438" cy="283438"/>
          </a:xfrm>
          <a:prstGeom prst="ellipse">
            <a:avLst/>
          </a:prstGeom>
          <a:solidFill>
            <a:sysClr val="windowText" lastClr="000000"/>
          </a:solidFill>
          <a:ln w="57150" cap="flat" cmpd="sng" algn="ctr">
            <a:noFill/>
            <a:prstDash val="solid"/>
          </a:ln>
          <a:effectLst/>
        </p:spPr>
        <p:txBody>
          <a:bodyPr lIns="0" tIns="0" rIns="0" bIns="0" rtlCol="0" anchor="ctr"/>
          <a:lstStyle/>
          <a:p>
            <a:pPr algn="ctr" defTabSz="745968" eaLnBrk="1" fontAlgn="auto" hangingPunct="1">
              <a:spcBef>
                <a:spcPts val="0"/>
              </a:spcBef>
              <a:spcAft>
                <a:spcPts val="0"/>
              </a:spcAft>
              <a:defRPr/>
            </a:pPr>
            <a:r>
              <a:rPr lang="en-US" altLang="zh-CN" sz="1575" b="1" kern="0" dirty="0">
                <a:solidFill>
                  <a:prstClr val="white"/>
                </a:solidFill>
                <a:latin typeface="Times New Roman" pitchFamily="18" charset="0"/>
                <a:ea typeface="宋体" charset="-122"/>
                <a:cs typeface="Times New Roman" pitchFamily="18" charset="0"/>
              </a:rPr>
              <a:t>1</a:t>
            </a:r>
            <a:endParaRPr lang="zh-CN" altLang="en-US" sz="1575" b="1" kern="0" dirty="0">
              <a:solidFill>
                <a:prstClr val="white"/>
              </a:solidFill>
              <a:latin typeface="Times New Roman" pitchFamily="18" charset="0"/>
              <a:ea typeface="宋体" charset="-122"/>
              <a:cs typeface="Times New Roman" pitchFamily="18" charset="0"/>
            </a:endParaRPr>
          </a:p>
        </p:txBody>
      </p:sp>
      <p:sp>
        <p:nvSpPr>
          <p:cNvPr id="209" name="TextBox 208"/>
          <p:cNvSpPr txBox="1"/>
          <p:nvPr/>
        </p:nvSpPr>
        <p:spPr>
          <a:xfrm>
            <a:off x="3403045" y="1364462"/>
            <a:ext cx="765366" cy="674031"/>
          </a:xfrm>
          <a:prstGeom prst="rect">
            <a:avLst/>
          </a:prstGeom>
          <a:noFill/>
        </p:spPr>
        <p:txBody>
          <a:bodyPr vert="horz" wrap="square" lIns="0" rIns="0" rtlCol="0" anchor="ctr">
            <a:spAutoFit/>
          </a:bodyPr>
          <a:lstStyle/>
          <a:p>
            <a:pPr defTabSz="745968" eaLnBrk="1" fontAlgn="auto" hangingPunct="1">
              <a:spcBef>
                <a:spcPts val="0"/>
              </a:spcBef>
              <a:spcAft>
                <a:spcPts val="0"/>
              </a:spcAft>
            </a:pPr>
            <a:r>
              <a:rPr lang="en-US" altLang="zh-CN" sz="1890" b="1" dirty="0">
                <a:solidFill>
                  <a:prstClr val="black"/>
                </a:solidFill>
                <a:latin typeface="Times New Roman" pitchFamily="18" charset="0"/>
                <a:ea typeface="宋体" charset="-122"/>
                <a:cs typeface="Times New Roman" pitchFamily="18" charset="0"/>
              </a:rPr>
              <a:t>Victim</a:t>
            </a:r>
          </a:p>
          <a:p>
            <a:pPr defTabSz="745968" eaLnBrk="1" fontAlgn="auto" hangingPunct="1">
              <a:spcBef>
                <a:spcPts val="0"/>
              </a:spcBef>
              <a:spcAft>
                <a:spcPts val="0"/>
              </a:spcAft>
            </a:pPr>
            <a:r>
              <a:rPr lang="en-US" altLang="zh-CN" sz="1890" b="1" dirty="0">
                <a:solidFill>
                  <a:prstClr val="black"/>
                </a:solidFill>
                <a:latin typeface="Times New Roman" pitchFamily="18" charset="0"/>
                <a:ea typeface="宋体" charset="-122"/>
                <a:cs typeface="Times New Roman" pitchFamily="18" charset="0"/>
              </a:rPr>
              <a:t>app</a:t>
            </a:r>
            <a:endParaRPr lang="zh-CN" altLang="en-US" sz="1890" b="1" dirty="0">
              <a:solidFill>
                <a:prstClr val="black"/>
              </a:solidFill>
              <a:latin typeface="Times New Roman" pitchFamily="18" charset="0"/>
              <a:ea typeface="宋体" charset="-122"/>
              <a:cs typeface="Times New Roman" pitchFamily="18" charset="0"/>
            </a:endParaRPr>
          </a:p>
        </p:txBody>
      </p:sp>
      <p:cxnSp>
        <p:nvCxnSpPr>
          <p:cNvPr id="210" name="直接箭头连接符 20"/>
          <p:cNvCxnSpPr/>
          <p:nvPr/>
        </p:nvCxnSpPr>
        <p:spPr>
          <a:xfrm>
            <a:off x="8051936" y="1881846"/>
            <a:ext cx="0" cy="2040977"/>
          </a:xfrm>
          <a:prstGeom prst="straightConnector1">
            <a:avLst/>
          </a:prstGeom>
          <a:noFill/>
          <a:ln w="38100" cap="flat" cmpd="sng" algn="ctr">
            <a:solidFill>
              <a:srgbClr val="3333FF"/>
            </a:solidFill>
            <a:prstDash val="solid"/>
            <a:headEnd type="none" w="med" len="med"/>
            <a:tailEnd type="triangle" w="med" len="med"/>
          </a:ln>
          <a:effectLst/>
        </p:spPr>
      </p:cxnSp>
      <p:sp>
        <p:nvSpPr>
          <p:cNvPr id="211" name="椭圆 21"/>
          <p:cNvSpPr/>
          <p:nvPr/>
        </p:nvSpPr>
        <p:spPr>
          <a:xfrm>
            <a:off x="8108661" y="2765659"/>
            <a:ext cx="283438" cy="283438"/>
          </a:xfrm>
          <a:prstGeom prst="ellipse">
            <a:avLst/>
          </a:prstGeom>
          <a:solidFill>
            <a:sysClr val="windowText" lastClr="000000"/>
          </a:solidFill>
          <a:ln w="57150" cap="flat" cmpd="sng" algn="ctr">
            <a:noFill/>
            <a:prstDash val="solid"/>
          </a:ln>
          <a:effectLst/>
        </p:spPr>
        <p:txBody>
          <a:bodyPr lIns="0" tIns="0" rIns="0" bIns="0" rtlCol="0" anchor="ctr"/>
          <a:lstStyle/>
          <a:p>
            <a:pPr algn="ctr" defTabSz="745968" eaLnBrk="1" fontAlgn="auto" hangingPunct="1">
              <a:spcBef>
                <a:spcPts val="0"/>
              </a:spcBef>
              <a:spcAft>
                <a:spcPts val="0"/>
              </a:spcAft>
              <a:defRPr/>
            </a:pPr>
            <a:r>
              <a:rPr lang="en-US" altLang="zh-CN" sz="1575" b="1" kern="0" dirty="0">
                <a:solidFill>
                  <a:prstClr val="white"/>
                </a:solidFill>
                <a:latin typeface="Times New Roman" pitchFamily="18" charset="0"/>
                <a:ea typeface="宋体" charset="-122"/>
                <a:cs typeface="Times New Roman" pitchFamily="18" charset="0"/>
              </a:rPr>
              <a:t>3</a:t>
            </a:r>
            <a:endParaRPr lang="zh-CN" altLang="en-US" sz="1575" b="1" kern="0" dirty="0">
              <a:solidFill>
                <a:prstClr val="white"/>
              </a:solidFill>
              <a:latin typeface="Times New Roman" pitchFamily="18" charset="0"/>
              <a:ea typeface="宋体" charset="-122"/>
              <a:cs typeface="Times New Roman" pitchFamily="18" charset="0"/>
            </a:endParaRPr>
          </a:p>
        </p:txBody>
      </p:sp>
      <p:sp>
        <p:nvSpPr>
          <p:cNvPr id="212" name="椭圆 22"/>
          <p:cNvSpPr/>
          <p:nvPr/>
        </p:nvSpPr>
        <p:spPr>
          <a:xfrm>
            <a:off x="7428336" y="2765659"/>
            <a:ext cx="283438" cy="283438"/>
          </a:xfrm>
          <a:prstGeom prst="ellipse">
            <a:avLst/>
          </a:prstGeom>
          <a:solidFill>
            <a:sysClr val="windowText" lastClr="000000"/>
          </a:solidFill>
          <a:ln w="57150" cap="flat" cmpd="sng" algn="ctr">
            <a:noFill/>
            <a:prstDash val="solid"/>
          </a:ln>
          <a:effectLst/>
        </p:spPr>
        <p:txBody>
          <a:bodyPr lIns="0" tIns="0" rIns="0" bIns="0" rtlCol="0" anchor="ctr"/>
          <a:lstStyle/>
          <a:p>
            <a:pPr algn="ctr" defTabSz="745968" eaLnBrk="1" fontAlgn="auto" hangingPunct="1">
              <a:spcBef>
                <a:spcPts val="0"/>
              </a:spcBef>
              <a:spcAft>
                <a:spcPts val="0"/>
              </a:spcAft>
              <a:defRPr/>
            </a:pPr>
            <a:r>
              <a:rPr lang="en-US" altLang="zh-CN" sz="1575" b="1" kern="0" dirty="0">
                <a:solidFill>
                  <a:prstClr val="white"/>
                </a:solidFill>
                <a:latin typeface="Times New Roman" pitchFamily="18" charset="0"/>
                <a:ea typeface="宋体" charset="-122"/>
                <a:cs typeface="Times New Roman" pitchFamily="18" charset="0"/>
              </a:rPr>
              <a:t>4</a:t>
            </a:r>
            <a:endParaRPr lang="zh-CN" altLang="en-US" sz="1575" b="1" kern="0" dirty="0">
              <a:solidFill>
                <a:prstClr val="white"/>
              </a:solidFill>
              <a:latin typeface="Times New Roman" pitchFamily="18" charset="0"/>
              <a:ea typeface="宋体" charset="-122"/>
              <a:cs typeface="Times New Roman" pitchFamily="18" charset="0"/>
            </a:endParaRPr>
          </a:p>
        </p:txBody>
      </p:sp>
      <p:sp>
        <p:nvSpPr>
          <p:cNvPr id="213" name="任意多边形 23"/>
          <p:cNvSpPr/>
          <p:nvPr/>
        </p:nvSpPr>
        <p:spPr>
          <a:xfrm>
            <a:off x="5746556" y="2061474"/>
            <a:ext cx="850024" cy="614085"/>
          </a:xfrm>
          <a:custGeom>
            <a:avLst/>
            <a:gdLst>
              <a:gd name="connsiteX0" fmla="*/ 445970 w 1079633"/>
              <a:gd name="connsiteY0" fmla="*/ 0 h 871086"/>
              <a:gd name="connsiteX1" fmla="*/ 253465 w 1079633"/>
              <a:gd name="connsiteY1" fmla="*/ 67377 h 871086"/>
              <a:gd name="connsiteX2" fmla="*/ 60960 w 1079633"/>
              <a:gd name="connsiteY2" fmla="*/ 144379 h 871086"/>
              <a:gd name="connsiteX3" fmla="*/ 22459 w 1079633"/>
              <a:gd name="connsiteY3" fmla="*/ 211756 h 871086"/>
              <a:gd name="connsiteX4" fmla="*/ 32084 w 1079633"/>
              <a:gd name="connsiteY4" fmla="*/ 298383 h 871086"/>
              <a:gd name="connsiteX5" fmla="*/ 214964 w 1079633"/>
              <a:gd name="connsiteY5" fmla="*/ 365760 h 871086"/>
              <a:gd name="connsiteX6" fmla="*/ 465221 w 1079633"/>
              <a:gd name="connsiteY6" fmla="*/ 423511 h 871086"/>
              <a:gd name="connsiteX7" fmla="*/ 609600 w 1079633"/>
              <a:gd name="connsiteY7" fmla="*/ 442762 h 871086"/>
              <a:gd name="connsiteX8" fmla="*/ 888732 w 1079633"/>
              <a:gd name="connsiteY8" fmla="*/ 471638 h 871086"/>
              <a:gd name="connsiteX9" fmla="*/ 1042736 w 1079633"/>
              <a:gd name="connsiteY9" fmla="*/ 481263 h 871086"/>
              <a:gd name="connsiteX10" fmla="*/ 1071612 w 1079633"/>
              <a:gd name="connsiteY10" fmla="*/ 596766 h 871086"/>
              <a:gd name="connsiteX11" fmla="*/ 994610 w 1079633"/>
              <a:gd name="connsiteY11" fmla="*/ 654518 h 871086"/>
              <a:gd name="connsiteX12" fmla="*/ 628850 w 1079633"/>
              <a:gd name="connsiteY12" fmla="*/ 837398 h 871086"/>
              <a:gd name="connsiteX13" fmla="*/ 494096 w 1079633"/>
              <a:gd name="connsiteY13" fmla="*/ 856648 h 871086"/>
              <a:gd name="connsiteX14" fmla="*/ 494096 w 1079633"/>
              <a:gd name="connsiteY14" fmla="*/ 856648 h 871086"/>
              <a:gd name="connsiteX0" fmla="*/ 445970 w 1079633"/>
              <a:gd name="connsiteY0" fmla="*/ 0 h 871086"/>
              <a:gd name="connsiteX1" fmla="*/ 253465 w 1079633"/>
              <a:gd name="connsiteY1" fmla="*/ 67377 h 871086"/>
              <a:gd name="connsiteX2" fmla="*/ 60960 w 1079633"/>
              <a:gd name="connsiteY2" fmla="*/ 144379 h 871086"/>
              <a:gd name="connsiteX3" fmla="*/ 22459 w 1079633"/>
              <a:gd name="connsiteY3" fmla="*/ 211756 h 871086"/>
              <a:gd name="connsiteX4" fmla="*/ 32084 w 1079633"/>
              <a:gd name="connsiteY4" fmla="*/ 298383 h 871086"/>
              <a:gd name="connsiteX5" fmla="*/ 214964 w 1079633"/>
              <a:gd name="connsiteY5" fmla="*/ 365760 h 871086"/>
              <a:gd name="connsiteX6" fmla="*/ 465221 w 1079633"/>
              <a:gd name="connsiteY6" fmla="*/ 423511 h 871086"/>
              <a:gd name="connsiteX7" fmla="*/ 609600 w 1079633"/>
              <a:gd name="connsiteY7" fmla="*/ 442762 h 871086"/>
              <a:gd name="connsiteX8" fmla="*/ 888732 w 1079633"/>
              <a:gd name="connsiteY8" fmla="*/ 471638 h 871086"/>
              <a:gd name="connsiteX9" fmla="*/ 1042736 w 1079633"/>
              <a:gd name="connsiteY9" fmla="*/ 481263 h 871086"/>
              <a:gd name="connsiteX10" fmla="*/ 1071612 w 1079633"/>
              <a:gd name="connsiteY10" fmla="*/ 596766 h 871086"/>
              <a:gd name="connsiteX11" fmla="*/ 994610 w 1079633"/>
              <a:gd name="connsiteY11" fmla="*/ 654518 h 871086"/>
              <a:gd name="connsiteX12" fmla="*/ 628850 w 1079633"/>
              <a:gd name="connsiteY12" fmla="*/ 837398 h 871086"/>
              <a:gd name="connsiteX13" fmla="*/ 494096 w 1079633"/>
              <a:gd name="connsiteY13" fmla="*/ 856648 h 871086"/>
              <a:gd name="connsiteX14" fmla="*/ 407832 w 1079633"/>
              <a:gd name="connsiteY14" fmla="*/ 851970 h 871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9633" h="871086">
                <a:moveTo>
                  <a:pt x="445970" y="0"/>
                </a:moveTo>
                <a:cubicBezTo>
                  <a:pt x="381801" y="22459"/>
                  <a:pt x="317633" y="43314"/>
                  <a:pt x="253465" y="67377"/>
                </a:cubicBezTo>
                <a:cubicBezTo>
                  <a:pt x="189297" y="91440"/>
                  <a:pt x="99461" y="120316"/>
                  <a:pt x="60960" y="144379"/>
                </a:cubicBezTo>
                <a:cubicBezTo>
                  <a:pt x="22459" y="168442"/>
                  <a:pt x="27272" y="186089"/>
                  <a:pt x="22459" y="211756"/>
                </a:cubicBezTo>
                <a:cubicBezTo>
                  <a:pt x="17646" y="237423"/>
                  <a:pt x="0" y="272716"/>
                  <a:pt x="32084" y="298383"/>
                </a:cubicBezTo>
                <a:cubicBezTo>
                  <a:pt x="64168" y="324050"/>
                  <a:pt x="142775" y="344905"/>
                  <a:pt x="214964" y="365760"/>
                </a:cubicBezTo>
                <a:cubicBezTo>
                  <a:pt x="287154" y="386615"/>
                  <a:pt x="399448" y="410677"/>
                  <a:pt x="465221" y="423511"/>
                </a:cubicBezTo>
                <a:cubicBezTo>
                  <a:pt x="530994" y="436345"/>
                  <a:pt x="539015" y="434741"/>
                  <a:pt x="609600" y="442762"/>
                </a:cubicBezTo>
                <a:cubicBezTo>
                  <a:pt x="680185" y="450783"/>
                  <a:pt x="816543" y="465221"/>
                  <a:pt x="888732" y="471638"/>
                </a:cubicBezTo>
                <a:cubicBezTo>
                  <a:pt x="960921" y="478055"/>
                  <a:pt x="1012256" y="460408"/>
                  <a:pt x="1042736" y="481263"/>
                </a:cubicBezTo>
                <a:cubicBezTo>
                  <a:pt x="1073216" y="502118"/>
                  <a:pt x="1079633" y="567890"/>
                  <a:pt x="1071612" y="596766"/>
                </a:cubicBezTo>
                <a:cubicBezTo>
                  <a:pt x="1063591" y="625642"/>
                  <a:pt x="1068404" y="614413"/>
                  <a:pt x="994610" y="654518"/>
                </a:cubicBezTo>
                <a:cubicBezTo>
                  <a:pt x="920816" y="694623"/>
                  <a:pt x="712269" y="803710"/>
                  <a:pt x="628850" y="837398"/>
                </a:cubicBezTo>
                <a:cubicBezTo>
                  <a:pt x="545431" y="871086"/>
                  <a:pt x="530932" y="854219"/>
                  <a:pt x="494096" y="856648"/>
                </a:cubicBezTo>
                <a:cubicBezTo>
                  <a:pt x="457260" y="859077"/>
                  <a:pt x="436587" y="853529"/>
                  <a:pt x="407832" y="851970"/>
                </a:cubicBezTo>
              </a:path>
            </a:pathLst>
          </a:custGeom>
          <a:noFill/>
          <a:ln w="38100" cap="flat" cmpd="sng" algn="ctr">
            <a:solidFill>
              <a:srgbClr val="3333FF"/>
            </a:solidFill>
            <a:prstDash val="sysDot"/>
          </a:ln>
          <a:effectLst/>
        </p:spPr>
        <p:txBody>
          <a:bodyPr rtlCol="0" anchor="ctr"/>
          <a:lstStyle/>
          <a:p>
            <a:pPr algn="ctr" defTabSz="745968" eaLnBrk="1" fontAlgn="auto" hangingPunct="1">
              <a:spcBef>
                <a:spcPts val="0"/>
              </a:spcBef>
              <a:spcAft>
                <a:spcPts val="0"/>
              </a:spcAft>
              <a:defRPr/>
            </a:pPr>
            <a:endParaRPr lang="zh-CN" altLang="en-US" sz="1156" kern="0">
              <a:solidFill>
                <a:prstClr val="black"/>
              </a:solidFill>
              <a:latin typeface="Calibri"/>
              <a:ea typeface="宋体" charset="-122"/>
              <a:cs typeface=""/>
            </a:endParaRPr>
          </a:p>
        </p:txBody>
      </p:sp>
      <p:sp>
        <p:nvSpPr>
          <p:cNvPr id="214" name="TextBox 213"/>
          <p:cNvSpPr txBox="1"/>
          <p:nvPr/>
        </p:nvSpPr>
        <p:spPr>
          <a:xfrm>
            <a:off x="5273940" y="2618865"/>
            <a:ext cx="1644120" cy="334707"/>
          </a:xfrm>
          <a:prstGeom prst="rect">
            <a:avLst/>
          </a:prstGeom>
          <a:noFill/>
        </p:spPr>
        <p:txBody>
          <a:bodyPr wrap="square" lIns="0" rIns="0" rtlCol="0">
            <a:spAutoFit/>
          </a:bodyPr>
          <a:lstStyle/>
          <a:p>
            <a:pPr algn="ctr" defTabSz="745968" eaLnBrk="1" fontAlgn="auto" hangingPunct="1">
              <a:spcBef>
                <a:spcPts val="0"/>
              </a:spcBef>
              <a:spcAft>
                <a:spcPts val="0"/>
              </a:spcAft>
            </a:pPr>
            <a:r>
              <a:rPr lang="en-US" altLang="zh-CN" sz="1575" dirty="0">
                <a:solidFill>
                  <a:prstClr val="black"/>
                </a:solidFill>
                <a:latin typeface="Times New Roman" pitchFamily="18" charset="0"/>
                <a:ea typeface="宋体" charset="-122"/>
                <a:cs typeface="Times New Roman" pitchFamily="18" charset="0"/>
              </a:rPr>
              <a:t>Rest of code</a:t>
            </a:r>
            <a:endParaRPr lang="zh-CN" altLang="en-US" sz="1575" dirty="0">
              <a:solidFill>
                <a:prstClr val="black"/>
              </a:solidFill>
              <a:latin typeface="Times New Roman" pitchFamily="18" charset="0"/>
              <a:ea typeface="宋体" charset="-122"/>
              <a:cs typeface="Times New Roman" pitchFamily="18" charset="0"/>
            </a:endParaRPr>
          </a:p>
        </p:txBody>
      </p:sp>
      <p:sp>
        <p:nvSpPr>
          <p:cNvPr id="215" name="TextBox 214"/>
          <p:cNvSpPr txBox="1"/>
          <p:nvPr/>
        </p:nvSpPr>
        <p:spPr>
          <a:xfrm>
            <a:off x="6379469" y="1600200"/>
            <a:ext cx="1700814" cy="270202"/>
          </a:xfrm>
          <a:prstGeom prst="rect">
            <a:avLst/>
          </a:prstGeom>
          <a:noFill/>
        </p:spPr>
        <p:txBody>
          <a:bodyPr wrap="square" lIns="0" rIns="0" rtlCol="0">
            <a:spAutoFit/>
          </a:bodyPr>
          <a:lstStyle/>
          <a:p>
            <a:pPr defTabSz="745968" eaLnBrk="1" fontAlgn="auto" hangingPunct="1">
              <a:spcBef>
                <a:spcPts val="0"/>
              </a:spcBef>
              <a:spcAft>
                <a:spcPts val="0"/>
              </a:spcAft>
            </a:pPr>
            <a:r>
              <a:rPr lang="en-US" altLang="zh-CN" sz="1156" dirty="0">
                <a:solidFill>
                  <a:srgbClr val="3333FF"/>
                </a:solidFill>
                <a:latin typeface="Times New Roman" pitchFamily="18" charset="0"/>
                <a:ea typeface="宋体" charset="-122"/>
                <a:cs typeface="Times New Roman" pitchFamily="18" charset="0"/>
              </a:rPr>
              <a:t>Intercepted  IPC flow</a:t>
            </a:r>
            <a:endParaRPr lang="zh-CN" altLang="en-US" sz="1156" dirty="0">
              <a:solidFill>
                <a:srgbClr val="3333FF"/>
              </a:solidFill>
              <a:latin typeface="Times New Roman" pitchFamily="18" charset="0"/>
              <a:ea typeface="宋体" charset="-122"/>
              <a:cs typeface="Times New Roman" pitchFamily="18" charset="0"/>
            </a:endParaRPr>
          </a:p>
        </p:txBody>
      </p:sp>
      <p:cxnSp>
        <p:nvCxnSpPr>
          <p:cNvPr id="216" name="直接箭头连接符 26"/>
          <p:cNvCxnSpPr>
            <a:endCxn id="199" idx="0"/>
          </p:cNvCxnSpPr>
          <p:nvPr/>
        </p:nvCxnSpPr>
        <p:spPr>
          <a:xfrm>
            <a:off x="7399828" y="1995234"/>
            <a:ext cx="0" cy="2811441"/>
          </a:xfrm>
          <a:prstGeom prst="straightConnector1">
            <a:avLst/>
          </a:prstGeom>
          <a:noFill/>
          <a:ln w="38100" cap="flat" cmpd="sng" algn="ctr">
            <a:solidFill>
              <a:srgbClr val="3333FF"/>
            </a:solidFill>
            <a:prstDash val="solid"/>
            <a:headEnd type="triangle" w="med" len="med"/>
            <a:tailEnd type="none" w="med" len="med"/>
          </a:ln>
          <a:effectLst/>
        </p:spPr>
      </p:cxnSp>
      <p:cxnSp>
        <p:nvCxnSpPr>
          <p:cNvPr id="217" name="直接箭头连接符 27"/>
          <p:cNvCxnSpPr>
            <a:endCxn id="198" idx="0"/>
          </p:cNvCxnSpPr>
          <p:nvPr/>
        </p:nvCxnSpPr>
        <p:spPr>
          <a:xfrm flipH="1">
            <a:off x="4791915" y="1830498"/>
            <a:ext cx="129" cy="2976188"/>
          </a:xfrm>
          <a:prstGeom prst="straightConnector1">
            <a:avLst/>
          </a:prstGeom>
          <a:noFill/>
          <a:ln w="38100" cap="flat" cmpd="sng" algn="ctr">
            <a:solidFill>
              <a:sysClr val="windowText" lastClr="000000"/>
            </a:solidFill>
            <a:prstDash val="sysDash"/>
            <a:headEnd type="none" w="med" len="med"/>
            <a:tailEnd type="none" w="med" len="med"/>
          </a:ln>
          <a:effectLst/>
        </p:spPr>
      </p:cxnSp>
      <p:sp>
        <p:nvSpPr>
          <p:cNvPr id="218" name="TextBox 217"/>
          <p:cNvSpPr txBox="1"/>
          <p:nvPr/>
        </p:nvSpPr>
        <p:spPr>
          <a:xfrm>
            <a:off x="6379469" y="1964598"/>
            <a:ext cx="1133876" cy="270202"/>
          </a:xfrm>
          <a:prstGeom prst="rect">
            <a:avLst/>
          </a:prstGeom>
          <a:noFill/>
        </p:spPr>
        <p:txBody>
          <a:bodyPr wrap="square" lIns="0" rIns="0" rtlCol="0">
            <a:spAutoFit/>
          </a:bodyPr>
          <a:lstStyle/>
          <a:p>
            <a:pPr defTabSz="745968" eaLnBrk="1" fontAlgn="auto" hangingPunct="1">
              <a:spcBef>
                <a:spcPts val="0"/>
              </a:spcBef>
              <a:spcAft>
                <a:spcPts val="0"/>
              </a:spcAft>
            </a:pPr>
            <a:r>
              <a:rPr lang="en-US" altLang="zh-CN" sz="1156" dirty="0">
                <a:solidFill>
                  <a:srgbClr val="3333FF"/>
                </a:solidFill>
                <a:latin typeface="Times New Roman" pitchFamily="18" charset="0"/>
                <a:ea typeface="宋体" charset="-122"/>
                <a:cs typeface="Times New Roman" pitchFamily="18" charset="0"/>
              </a:rPr>
              <a:t>AC Decision</a:t>
            </a:r>
            <a:endParaRPr lang="zh-CN" altLang="en-US" sz="1156" dirty="0">
              <a:solidFill>
                <a:srgbClr val="3333FF"/>
              </a:solidFill>
              <a:latin typeface="Times New Roman" pitchFamily="18" charset="0"/>
              <a:ea typeface="宋体" charset="-122"/>
              <a:cs typeface="Times New Roman" pitchFamily="18" charset="0"/>
            </a:endParaRPr>
          </a:p>
        </p:txBody>
      </p:sp>
      <p:sp>
        <p:nvSpPr>
          <p:cNvPr id="219" name="Rectangle 6"/>
          <p:cNvSpPr/>
          <p:nvPr/>
        </p:nvSpPr>
        <p:spPr>
          <a:xfrm>
            <a:off x="3629820" y="3922822"/>
            <a:ext cx="2324446" cy="623563"/>
          </a:xfrm>
          <a:prstGeom prst="rect">
            <a:avLst/>
          </a:prstGeom>
          <a:solidFill>
            <a:sysClr val="window" lastClr="FFFFFF"/>
          </a:solidFill>
          <a:ln w="28575" cap="flat" cmpd="sng" algn="ctr">
            <a:solidFill>
              <a:sysClr val="windowText" lastClr="000000"/>
            </a:solidFill>
            <a:prstDash val="solid"/>
          </a:ln>
          <a:effectLst>
            <a:outerShdw blurRad="50800" dist="38100" dir="2700000" algn="tl" rotWithShape="0">
              <a:prstClr val="black">
                <a:alpha val="40000"/>
              </a:prstClr>
            </a:outerShdw>
          </a:effectLst>
        </p:spPr>
        <p:txBody>
          <a:bodyPr lIns="0" tIns="70859" rIns="0" bIns="70859" rtlCol="0" anchor="ctr"/>
          <a:lstStyle/>
          <a:p>
            <a:pPr algn="ctr" defTabSz="745968" eaLnBrk="1" fontAlgn="auto" hangingPunct="1">
              <a:spcBef>
                <a:spcPts val="0"/>
              </a:spcBef>
              <a:spcAft>
                <a:spcPts val="0"/>
              </a:spcAft>
              <a:defRPr/>
            </a:pPr>
            <a:r>
              <a:rPr lang="en-US" altLang="zh-CN" sz="1732" kern="0" dirty="0">
                <a:solidFill>
                  <a:prstClr val="black"/>
                </a:solidFill>
                <a:latin typeface="Times New Roman" pitchFamily="18" charset="0"/>
                <a:ea typeface="宋体" charset="-122"/>
                <a:cs typeface="Times New Roman" pitchFamily="18" charset="0"/>
              </a:rPr>
              <a:t>Identifying Risky Components </a:t>
            </a:r>
            <a:r>
              <a:rPr lang="en-US" altLang="zh-CN" sz="1156" kern="0" dirty="0">
                <a:solidFill>
                  <a:prstClr val="black"/>
                </a:solidFill>
                <a:latin typeface="Times New Roman" pitchFamily="18" charset="0"/>
                <a:ea typeface="宋体" charset="-122"/>
                <a:cs typeface="Times New Roman" pitchFamily="18" charset="0"/>
              </a:rPr>
              <a:t>(Step 1)</a:t>
            </a:r>
          </a:p>
        </p:txBody>
      </p:sp>
      <p:sp>
        <p:nvSpPr>
          <p:cNvPr id="220" name="Rectangle 6"/>
          <p:cNvSpPr/>
          <p:nvPr/>
        </p:nvSpPr>
        <p:spPr>
          <a:xfrm>
            <a:off x="6237734" y="3922822"/>
            <a:ext cx="2324188" cy="623563"/>
          </a:xfrm>
          <a:prstGeom prst="rect">
            <a:avLst/>
          </a:prstGeom>
          <a:solidFill>
            <a:sysClr val="window" lastClr="FFFFFF"/>
          </a:solidFill>
          <a:ln w="28575" cap="flat" cmpd="sng" algn="ctr">
            <a:solidFill>
              <a:sysClr val="windowText" lastClr="000000"/>
            </a:solidFill>
            <a:prstDash val="solid"/>
          </a:ln>
          <a:effectLst>
            <a:outerShdw blurRad="50800" dist="38100" dir="2700000" algn="tl" rotWithShape="0">
              <a:prstClr val="black">
                <a:alpha val="40000"/>
              </a:prstClr>
            </a:outerShdw>
          </a:effectLst>
        </p:spPr>
        <p:txBody>
          <a:bodyPr lIns="0" tIns="70859" rIns="0" bIns="70859" rtlCol="0" anchor="ctr"/>
          <a:lstStyle/>
          <a:p>
            <a:pPr algn="ctr" defTabSz="745968" eaLnBrk="1" fontAlgn="auto" hangingPunct="1">
              <a:spcBef>
                <a:spcPts val="0"/>
              </a:spcBef>
              <a:spcAft>
                <a:spcPts val="0"/>
              </a:spcAft>
              <a:defRPr/>
            </a:pPr>
            <a:r>
              <a:rPr lang="en-US" altLang="zh-CN" sz="1732" kern="0" dirty="0">
                <a:solidFill>
                  <a:prstClr val="black"/>
                </a:solidFill>
                <a:latin typeface="Times New Roman" pitchFamily="18" charset="0"/>
                <a:ea typeface="宋体" charset="-122"/>
                <a:cs typeface="Times New Roman" pitchFamily="18" charset="0"/>
              </a:rPr>
              <a:t>Extracting Enforcement </a:t>
            </a:r>
          </a:p>
          <a:p>
            <a:pPr algn="ctr" defTabSz="745968" eaLnBrk="1" fontAlgn="auto" hangingPunct="1">
              <a:spcBef>
                <a:spcPts val="0"/>
              </a:spcBef>
              <a:spcAft>
                <a:spcPts val="0"/>
              </a:spcAft>
              <a:defRPr/>
            </a:pPr>
            <a:r>
              <a:rPr lang="en-US" altLang="zh-CN" sz="1732" kern="0" dirty="0">
                <a:solidFill>
                  <a:prstClr val="black"/>
                </a:solidFill>
                <a:latin typeface="Times New Roman" pitchFamily="18" charset="0"/>
                <a:ea typeface="宋体" charset="-122"/>
                <a:cs typeface="Times New Roman" pitchFamily="18" charset="0"/>
              </a:rPr>
              <a:t>Primitives </a:t>
            </a:r>
            <a:r>
              <a:rPr lang="en-US" altLang="zh-CN" sz="1156" kern="0" dirty="0">
                <a:solidFill>
                  <a:prstClr val="black"/>
                </a:solidFill>
                <a:latin typeface="Times New Roman" pitchFamily="18" charset="0"/>
                <a:ea typeface="宋体" charset="-122"/>
                <a:cs typeface="Times New Roman" pitchFamily="18" charset="0"/>
              </a:rPr>
              <a:t>(Step 3)</a:t>
            </a:r>
          </a:p>
        </p:txBody>
      </p:sp>
      <p:cxnSp>
        <p:nvCxnSpPr>
          <p:cNvPr id="221" name="直接箭头连接符 31"/>
          <p:cNvCxnSpPr/>
          <p:nvPr/>
        </p:nvCxnSpPr>
        <p:spPr>
          <a:xfrm>
            <a:off x="4196758" y="2448784"/>
            <a:ext cx="0" cy="1474039"/>
          </a:xfrm>
          <a:prstGeom prst="straightConnector1">
            <a:avLst/>
          </a:prstGeom>
          <a:noFill/>
          <a:ln w="38100" cap="flat" cmpd="sng" algn="ctr">
            <a:solidFill>
              <a:sysClr val="windowText" lastClr="000000"/>
            </a:solidFill>
            <a:prstDash val="sysDash"/>
            <a:headEnd type="none" w="med" len="med"/>
            <a:tailEnd type="none" w="med" len="med"/>
          </a:ln>
          <a:effectLst/>
        </p:spPr>
      </p:cxnSp>
      <p:cxnSp>
        <p:nvCxnSpPr>
          <p:cNvPr id="222" name="直接箭头连接符 32"/>
          <p:cNvCxnSpPr>
            <a:endCxn id="194" idx="1"/>
          </p:cNvCxnSpPr>
          <p:nvPr/>
        </p:nvCxnSpPr>
        <p:spPr>
          <a:xfrm flipV="1">
            <a:off x="5585757" y="1683417"/>
            <a:ext cx="396869" cy="141734"/>
          </a:xfrm>
          <a:prstGeom prst="straightConnector1">
            <a:avLst/>
          </a:prstGeom>
          <a:noFill/>
          <a:ln w="38100" cap="flat" cmpd="sng" algn="ctr">
            <a:solidFill>
              <a:sysClr val="windowText" lastClr="000000"/>
            </a:solidFill>
            <a:prstDash val="sysDash"/>
            <a:headEnd type="none" w="med" len="med"/>
            <a:tailEnd type="triangle" w="med" len="med"/>
          </a:ln>
          <a:effectLst/>
        </p:spPr>
      </p:cxnSp>
      <p:cxnSp>
        <p:nvCxnSpPr>
          <p:cNvPr id="223" name="直接箭头连接符 33"/>
          <p:cNvCxnSpPr>
            <a:endCxn id="195" idx="2"/>
          </p:cNvCxnSpPr>
          <p:nvPr/>
        </p:nvCxnSpPr>
        <p:spPr>
          <a:xfrm>
            <a:off x="5585757" y="1825151"/>
            <a:ext cx="396857" cy="113388"/>
          </a:xfrm>
          <a:prstGeom prst="straightConnector1">
            <a:avLst/>
          </a:prstGeom>
          <a:noFill/>
          <a:ln w="38100" cap="flat" cmpd="sng" algn="ctr">
            <a:solidFill>
              <a:sysClr val="windowText" lastClr="000000"/>
            </a:solidFill>
            <a:prstDash val="sysDash"/>
            <a:headEnd type="none" w="med" len="med"/>
            <a:tailEnd type="triangle" w="med" len="med"/>
          </a:ln>
          <a:effectLst/>
        </p:spPr>
      </p:cxnSp>
      <p:sp>
        <p:nvSpPr>
          <p:cNvPr id="224" name="Rectangle 6"/>
          <p:cNvSpPr/>
          <p:nvPr/>
        </p:nvSpPr>
        <p:spPr>
          <a:xfrm>
            <a:off x="4395186" y="6349922"/>
            <a:ext cx="226750" cy="226750"/>
          </a:xfrm>
          <a:prstGeom prst="rect">
            <a:avLst/>
          </a:prstGeom>
          <a:solidFill>
            <a:sysClr val="window" lastClr="FFFFFF">
              <a:lumMod val="85000"/>
            </a:sysClr>
          </a:solidFill>
          <a:ln w="38100" cap="flat" cmpd="sng" algn="ctr">
            <a:solidFill>
              <a:sysClr val="windowText" lastClr="000000"/>
            </a:solidFill>
            <a:prstDash val="solid"/>
          </a:ln>
          <a:effectLst/>
        </p:spPr>
        <p:txBody>
          <a:bodyPr tIns="70859" bIns="70859" rtlCol="0" anchor="ctr"/>
          <a:lstStyle/>
          <a:p>
            <a:pPr algn="ctr" defTabSz="745968" eaLnBrk="1" fontAlgn="auto" hangingPunct="1">
              <a:spcBef>
                <a:spcPts val="0"/>
              </a:spcBef>
              <a:spcAft>
                <a:spcPts val="0"/>
              </a:spcAft>
              <a:defRPr/>
            </a:pPr>
            <a:endParaRPr lang="en-US" sz="1890" kern="0" dirty="0">
              <a:solidFill>
                <a:srgbClr val="C00000"/>
              </a:solidFill>
              <a:latin typeface="Times New Roman" pitchFamily="18" charset="0"/>
              <a:ea typeface=""/>
              <a:cs typeface="Times New Roman" pitchFamily="18" charset="0"/>
            </a:endParaRPr>
          </a:p>
        </p:txBody>
      </p:sp>
      <p:sp>
        <p:nvSpPr>
          <p:cNvPr id="225" name="TextBox 224"/>
          <p:cNvSpPr txBox="1"/>
          <p:nvPr/>
        </p:nvSpPr>
        <p:spPr>
          <a:xfrm>
            <a:off x="4621962" y="6305790"/>
            <a:ext cx="1360651" cy="334707"/>
          </a:xfrm>
          <a:prstGeom prst="rect">
            <a:avLst/>
          </a:prstGeom>
          <a:noFill/>
        </p:spPr>
        <p:txBody>
          <a:bodyPr wrap="square" lIns="0" rIns="0" rtlCol="0">
            <a:spAutoFit/>
          </a:bodyPr>
          <a:lstStyle/>
          <a:p>
            <a:pPr algn="r" defTabSz="745968" eaLnBrk="1" fontAlgn="auto" hangingPunct="1">
              <a:spcBef>
                <a:spcPts val="0"/>
              </a:spcBef>
              <a:spcAft>
                <a:spcPts val="0"/>
              </a:spcAft>
            </a:pPr>
            <a:r>
              <a:rPr lang="en-US" altLang="zh-CN" sz="1575" dirty="0">
                <a:solidFill>
                  <a:prstClr val="black"/>
                </a:solidFill>
                <a:latin typeface="Times New Roman" pitchFamily="18" charset="0"/>
                <a:ea typeface="宋体" charset="-122"/>
                <a:cs typeface="Times New Roman" pitchFamily="18" charset="0"/>
              </a:rPr>
              <a:t>Entry functions</a:t>
            </a:r>
            <a:endParaRPr lang="zh-CN" altLang="en-US" sz="1575" dirty="0">
              <a:solidFill>
                <a:prstClr val="black"/>
              </a:solidFill>
              <a:latin typeface="Times New Roman" pitchFamily="18" charset="0"/>
              <a:ea typeface="宋体" charset="-122"/>
              <a:cs typeface="Times New Roman" pitchFamily="18" charset="0"/>
            </a:endParaRPr>
          </a:p>
        </p:txBody>
      </p:sp>
      <p:sp>
        <p:nvSpPr>
          <p:cNvPr id="226" name="椭圆 36"/>
          <p:cNvSpPr/>
          <p:nvPr/>
        </p:nvSpPr>
        <p:spPr>
          <a:xfrm>
            <a:off x="6209389" y="6349911"/>
            <a:ext cx="226775" cy="226775"/>
          </a:xfrm>
          <a:prstGeom prst="ellipse">
            <a:avLst/>
          </a:prstGeom>
          <a:solidFill>
            <a:srgbClr val="F79646">
              <a:lumMod val="40000"/>
              <a:lumOff val="60000"/>
            </a:srgbClr>
          </a:solidFill>
          <a:ln w="57150" cap="flat" cmpd="sng" algn="ctr">
            <a:solidFill>
              <a:sysClr val="windowText" lastClr="000000"/>
            </a:solidFill>
            <a:prstDash val="solid"/>
          </a:ln>
          <a:effectLst/>
        </p:spPr>
        <p:txBody>
          <a:bodyPr rtlCol="0" anchor="ctr"/>
          <a:lstStyle/>
          <a:p>
            <a:pPr algn="ctr" defTabSz="745968" eaLnBrk="1" fontAlgn="auto" hangingPunct="1">
              <a:spcBef>
                <a:spcPts val="0"/>
              </a:spcBef>
              <a:spcAft>
                <a:spcPts val="0"/>
              </a:spcAft>
              <a:defRPr/>
            </a:pPr>
            <a:endParaRPr lang="zh-CN" altLang="en-US" sz="1156" kern="0">
              <a:solidFill>
                <a:prstClr val="black"/>
              </a:solidFill>
              <a:latin typeface="Times New Roman" pitchFamily="18" charset="0"/>
              <a:ea typeface="宋体" charset="-122"/>
              <a:cs typeface="Times New Roman" pitchFamily="18" charset="0"/>
            </a:endParaRPr>
          </a:p>
        </p:txBody>
      </p:sp>
      <p:sp>
        <p:nvSpPr>
          <p:cNvPr id="227" name="TextBox 226"/>
          <p:cNvSpPr txBox="1"/>
          <p:nvPr/>
        </p:nvSpPr>
        <p:spPr>
          <a:xfrm>
            <a:off x="6549550" y="6305790"/>
            <a:ext cx="1644120" cy="334707"/>
          </a:xfrm>
          <a:prstGeom prst="rect">
            <a:avLst/>
          </a:prstGeom>
          <a:noFill/>
        </p:spPr>
        <p:txBody>
          <a:bodyPr wrap="square" lIns="0" rIns="0" rtlCol="0">
            <a:spAutoFit/>
          </a:bodyPr>
          <a:lstStyle/>
          <a:p>
            <a:pPr defTabSz="745968" eaLnBrk="1" fontAlgn="auto" hangingPunct="1">
              <a:spcBef>
                <a:spcPts val="0"/>
              </a:spcBef>
              <a:spcAft>
                <a:spcPts val="0"/>
              </a:spcAft>
            </a:pPr>
            <a:r>
              <a:rPr lang="en-US" altLang="zh-CN" sz="1575" dirty="0" err="1">
                <a:solidFill>
                  <a:prstClr val="black"/>
                </a:solidFill>
                <a:latin typeface="Times New Roman" pitchFamily="18" charset="0"/>
                <a:ea typeface="宋体" charset="-122"/>
                <a:cs typeface="Times New Roman" pitchFamily="18" charset="0"/>
              </a:rPr>
              <a:t>SCLib’s</a:t>
            </a:r>
            <a:r>
              <a:rPr lang="en-US" altLang="zh-CN" sz="1575" dirty="0">
                <a:solidFill>
                  <a:prstClr val="black"/>
                </a:solidFill>
                <a:latin typeface="Times New Roman" pitchFamily="18" charset="0"/>
                <a:ea typeface="宋体" charset="-122"/>
                <a:cs typeface="Times New Roman" pitchFamily="18" charset="0"/>
              </a:rPr>
              <a:t> stub codes</a:t>
            </a:r>
            <a:endParaRPr lang="zh-CN" altLang="en-US" sz="1575" dirty="0">
              <a:solidFill>
                <a:prstClr val="black"/>
              </a:solidFill>
              <a:latin typeface="Times New Roman" pitchFamily="18" charset="0"/>
              <a:ea typeface="宋体" charset="-122"/>
              <a:cs typeface="Times New Roman" pitchFamily="18" charset="0"/>
            </a:endParaRPr>
          </a:p>
        </p:txBody>
      </p:sp>
    </p:spTree>
    <p:extLst>
      <p:ext uri="{BB962C8B-B14F-4D97-AF65-F5344CB8AC3E}">
        <p14:creationId xmlns:p14="http://schemas.microsoft.com/office/powerpoint/2010/main" val="168027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up)">
                                      <p:cBhvr>
                                        <p:cTn id="7" dur="500"/>
                                        <p:tgtEl>
                                          <p:spTgt spid="19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Effect transition="in" filter="wipe(up)">
                                      <p:cBhvr>
                                        <p:cTn id="11" dur="500"/>
                                        <p:tgtEl>
                                          <p:spTgt spid="20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07"/>
                                        </p:tgtEl>
                                        <p:attrNameLst>
                                          <p:attrName>style.visibility</p:attrName>
                                        </p:attrNameLst>
                                      </p:cBhvr>
                                      <p:to>
                                        <p:strVal val="visible"/>
                                      </p:to>
                                    </p:set>
                                    <p:animEffect transition="in" filter="wipe(left)">
                                      <p:cBhvr>
                                        <p:cTn id="16" dur="500"/>
                                        <p:tgtEl>
                                          <p:spTgt spid="207"/>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15"/>
                                        </p:tgtEl>
                                        <p:attrNameLst>
                                          <p:attrName>style.visibility</p:attrName>
                                        </p:attrNameLst>
                                      </p:cBhvr>
                                      <p:to>
                                        <p:strVal val="visible"/>
                                      </p:to>
                                    </p:set>
                                    <p:animEffect transition="in" filter="wipe(left)">
                                      <p:cBhvr>
                                        <p:cTn id="19" dur="500"/>
                                        <p:tgtEl>
                                          <p:spTgt spid="215"/>
                                        </p:tgtEl>
                                      </p:cBhvr>
                                    </p:animEffect>
                                  </p:childTnLst>
                                </p:cTn>
                              </p:par>
                            </p:childTnLst>
                          </p:cTn>
                        </p:par>
                        <p:par>
                          <p:cTn id="20" fill="hold">
                            <p:stCondLst>
                              <p:cond delay="500"/>
                            </p:stCondLst>
                            <p:childTnLst>
                              <p:par>
                                <p:cTn id="21" presetID="22" presetClass="entr" presetSubtype="1" fill="hold" nodeType="afterEffect">
                                  <p:stCondLst>
                                    <p:cond delay="0"/>
                                  </p:stCondLst>
                                  <p:childTnLst>
                                    <p:set>
                                      <p:cBhvr>
                                        <p:cTn id="22" dur="1" fill="hold">
                                          <p:stCondLst>
                                            <p:cond delay="0"/>
                                          </p:stCondLst>
                                        </p:cTn>
                                        <p:tgtEl>
                                          <p:spTgt spid="210"/>
                                        </p:tgtEl>
                                        <p:attrNameLst>
                                          <p:attrName>style.visibility</p:attrName>
                                        </p:attrNameLst>
                                      </p:cBhvr>
                                      <p:to>
                                        <p:strVal val="visible"/>
                                      </p:to>
                                    </p:set>
                                    <p:animEffect transition="in" filter="wipe(up)">
                                      <p:cBhvr>
                                        <p:cTn id="23" dur="500"/>
                                        <p:tgtEl>
                                          <p:spTgt spid="210"/>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211"/>
                                        </p:tgtEl>
                                        <p:attrNameLst>
                                          <p:attrName>style.visibility</p:attrName>
                                        </p:attrNameLst>
                                      </p:cBhvr>
                                      <p:to>
                                        <p:strVal val="visible"/>
                                      </p:to>
                                    </p:set>
                                    <p:animEffect transition="in" filter="wipe(up)">
                                      <p:cBhvr>
                                        <p:cTn id="26" dur="500"/>
                                        <p:tgtEl>
                                          <p:spTgt spid="211"/>
                                        </p:tgtEl>
                                      </p:cBhvr>
                                    </p:animEffect>
                                  </p:childTnLst>
                                </p:cTn>
                              </p:par>
                            </p:childTnLst>
                          </p:cTn>
                        </p:par>
                        <p:par>
                          <p:cTn id="27" fill="hold">
                            <p:stCondLst>
                              <p:cond delay="1000"/>
                            </p:stCondLst>
                            <p:childTnLst>
                              <p:par>
                                <p:cTn id="28" presetID="22" presetClass="entr" presetSubtype="1" fill="hold" grpId="0" nodeType="afterEffect">
                                  <p:stCondLst>
                                    <p:cond delay="0"/>
                                  </p:stCondLst>
                                  <p:childTnLst>
                                    <p:set>
                                      <p:cBhvr>
                                        <p:cTn id="29" dur="1" fill="hold">
                                          <p:stCondLst>
                                            <p:cond delay="0"/>
                                          </p:stCondLst>
                                        </p:cTn>
                                        <p:tgtEl>
                                          <p:spTgt spid="220"/>
                                        </p:tgtEl>
                                        <p:attrNameLst>
                                          <p:attrName>style.visibility</p:attrName>
                                        </p:attrNameLst>
                                      </p:cBhvr>
                                      <p:to>
                                        <p:strVal val="visible"/>
                                      </p:to>
                                    </p:set>
                                    <p:animEffect transition="in" filter="wipe(up)">
                                      <p:cBhvr>
                                        <p:cTn id="30" dur="500"/>
                                        <p:tgtEl>
                                          <p:spTgt spid="22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99"/>
                                        </p:tgtEl>
                                        <p:attrNameLst>
                                          <p:attrName>style.visibility</p:attrName>
                                        </p:attrNameLst>
                                      </p:cBhvr>
                                      <p:to>
                                        <p:strVal val="visible"/>
                                      </p:to>
                                    </p:set>
                                    <p:animEffect transition="in" filter="wipe(down)">
                                      <p:cBhvr>
                                        <p:cTn id="35" dur="500"/>
                                        <p:tgtEl>
                                          <p:spTgt spid="199"/>
                                        </p:tgtEl>
                                      </p:cBhvr>
                                    </p:animEffect>
                                  </p:childTnLst>
                                </p:cTn>
                              </p:par>
                            </p:childTnLst>
                          </p:cTn>
                        </p:par>
                        <p:par>
                          <p:cTn id="36" fill="hold">
                            <p:stCondLst>
                              <p:cond delay="500"/>
                            </p:stCondLst>
                            <p:childTnLst>
                              <p:par>
                                <p:cTn id="37" presetID="22" presetClass="entr" presetSubtype="4" fill="hold" nodeType="afterEffect">
                                  <p:stCondLst>
                                    <p:cond delay="0"/>
                                  </p:stCondLst>
                                  <p:childTnLst>
                                    <p:set>
                                      <p:cBhvr>
                                        <p:cTn id="38" dur="1" fill="hold">
                                          <p:stCondLst>
                                            <p:cond delay="0"/>
                                          </p:stCondLst>
                                        </p:cTn>
                                        <p:tgtEl>
                                          <p:spTgt spid="216"/>
                                        </p:tgtEl>
                                        <p:attrNameLst>
                                          <p:attrName>style.visibility</p:attrName>
                                        </p:attrNameLst>
                                      </p:cBhvr>
                                      <p:to>
                                        <p:strVal val="visible"/>
                                      </p:to>
                                    </p:set>
                                    <p:animEffect transition="in" filter="wipe(down)">
                                      <p:cBhvr>
                                        <p:cTn id="39" dur="500"/>
                                        <p:tgtEl>
                                          <p:spTgt spid="216"/>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12"/>
                                        </p:tgtEl>
                                        <p:attrNameLst>
                                          <p:attrName>style.visibility</p:attrName>
                                        </p:attrNameLst>
                                      </p:cBhvr>
                                      <p:to>
                                        <p:strVal val="visible"/>
                                      </p:to>
                                    </p:set>
                                    <p:animEffect transition="in" filter="wipe(down)">
                                      <p:cBhvr>
                                        <p:cTn id="42" dur="500"/>
                                        <p:tgtEl>
                                          <p:spTgt spid="212"/>
                                        </p:tgtEl>
                                      </p:cBhvr>
                                    </p:animEffect>
                                  </p:childTnLst>
                                </p:cTn>
                              </p:par>
                            </p:childTnLst>
                          </p:cTn>
                        </p:par>
                        <p:par>
                          <p:cTn id="43" fill="hold">
                            <p:stCondLst>
                              <p:cond delay="1000"/>
                            </p:stCondLst>
                            <p:childTnLst>
                              <p:par>
                                <p:cTn id="44" presetID="22" presetClass="entr" presetSubtype="2" fill="hold" grpId="0" nodeType="afterEffect">
                                  <p:stCondLst>
                                    <p:cond delay="0"/>
                                  </p:stCondLst>
                                  <p:childTnLst>
                                    <p:set>
                                      <p:cBhvr>
                                        <p:cTn id="45" dur="1" fill="hold">
                                          <p:stCondLst>
                                            <p:cond delay="0"/>
                                          </p:stCondLst>
                                        </p:cTn>
                                        <p:tgtEl>
                                          <p:spTgt spid="218"/>
                                        </p:tgtEl>
                                        <p:attrNameLst>
                                          <p:attrName>style.visibility</p:attrName>
                                        </p:attrNameLst>
                                      </p:cBhvr>
                                      <p:to>
                                        <p:strVal val="visible"/>
                                      </p:to>
                                    </p:set>
                                    <p:animEffect transition="in" filter="wipe(right)">
                                      <p:cBhvr>
                                        <p:cTn id="46" dur="500"/>
                                        <p:tgtEl>
                                          <p:spTgt spid="218"/>
                                        </p:tgtEl>
                                      </p:cBhvr>
                                    </p:animEffect>
                                  </p:childTnLst>
                                </p:cTn>
                              </p:par>
                              <p:par>
                                <p:cTn id="47" presetID="22" presetClass="entr" presetSubtype="2" fill="hold" nodeType="withEffect">
                                  <p:stCondLst>
                                    <p:cond delay="0"/>
                                  </p:stCondLst>
                                  <p:childTnLst>
                                    <p:set>
                                      <p:cBhvr>
                                        <p:cTn id="48" dur="1" fill="hold">
                                          <p:stCondLst>
                                            <p:cond delay="0"/>
                                          </p:stCondLst>
                                        </p:cTn>
                                        <p:tgtEl>
                                          <p:spTgt spid="196"/>
                                        </p:tgtEl>
                                        <p:attrNameLst>
                                          <p:attrName>style.visibility</p:attrName>
                                        </p:attrNameLst>
                                      </p:cBhvr>
                                      <p:to>
                                        <p:strVal val="visible"/>
                                      </p:to>
                                    </p:set>
                                    <p:animEffect transition="in" filter="wipe(right)">
                                      <p:cBhvr>
                                        <p:cTn id="49" dur="500"/>
                                        <p:tgtEl>
                                          <p:spTgt spid="19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213"/>
                                        </p:tgtEl>
                                        <p:attrNameLst>
                                          <p:attrName>style.visibility</p:attrName>
                                        </p:attrNameLst>
                                      </p:cBhvr>
                                      <p:to>
                                        <p:strVal val="visible"/>
                                      </p:to>
                                    </p:set>
                                    <p:animEffect transition="in" filter="wipe(up)">
                                      <p:cBhvr>
                                        <p:cTn id="54" dur="5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199" grpId="0" animBg="1"/>
      <p:bldP spid="211" grpId="0" animBg="1"/>
      <p:bldP spid="212" grpId="0" animBg="1"/>
      <p:bldP spid="213" grpId="0" animBg="1"/>
      <p:bldP spid="215" grpId="0"/>
      <p:bldP spid="218" grpId="0"/>
      <p:bldP spid="2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In-app MAC Policy Design</a:t>
            </a:r>
          </a:p>
        </p:txBody>
      </p:sp>
      <p:sp>
        <p:nvSpPr>
          <p:cNvPr id="4" name="Slide Number Placeholder 3"/>
          <p:cNvSpPr>
            <a:spLocks noGrp="1"/>
          </p:cNvSpPr>
          <p:nvPr>
            <p:ph type="sldNum" sz="quarter" idx="12"/>
          </p:nvPr>
        </p:nvSpPr>
        <p:spPr/>
        <p:txBody>
          <a:bodyPr/>
          <a:lstStyle/>
          <a:p>
            <a:pPr>
              <a:defRPr/>
            </a:pPr>
            <a:fld id="{B3C6D4E1-96D2-4C03-A9B2-EE74463B845D}" type="slidenum">
              <a:rPr lang="en-US" altLang="zh-CN" smtClean="0"/>
              <a:pPr>
                <a:defRPr/>
              </a:pPr>
              <a:t>5</a:t>
            </a:fld>
            <a:endParaRPr lang="en-US" altLang="zh-CN"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740594"/>
            <a:ext cx="9144000" cy="2575385"/>
          </a:xfrm>
          <a:prstGeom prst="rect">
            <a:avLst/>
          </a:prstGeom>
        </p:spPr>
      </p:pic>
      <p:sp>
        <p:nvSpPr>
          <p:cNvPr id="7" name="Line Callout 1 6"/>
          <p:cNvSpPr/>
          <p:nvPr/>
        </p:nvSpPr>
        <p:spPr>
          <a:xfrm>
            <a:off x="1600200" y="2258578"/>
            <a:ext cx="304800" cy="381000"/>
          </a:xfrm>
          <a:prstGeom prst="borderCallout1">
            <a:avLst>
              <a:gd name="adj1" fmla="val 2570"/>
              <a:gd name="adj2" fmla="val 99532"/>
              <a:gd name="adj3" fmla="val -194917"/>
              <a:gd name="adj4" fmla="val 441764"/>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ine Callout 1 7"/>
          <p:cNvSpPr/>
          <p:nvPr/>
        </p:nvSpPr>
        <p:spPr>
          <a:xfrm>
            <a:off x="1599344" y="2723484"/>
            <a:ext cx="304800" cy="678094"/>
          </a:xfrm>
          <a:prstGeom prst="borderCallout1">
            <a:avLst>
              <a:gd name="adj1" fmla="val -947"/>
              <a:gd name="adj2" fmla="val 89420"/>
              <a:gd name="adj3" fmla="val -177223"/>
              <a:gd name="adj4" fmla="val 1392326"/>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FF"/>
              </a:solidFill>
            </a:endParaRPr>
          </a:p>
        </p:txBody>
      </p:sp>
      <p:sp>
        <p:nvSpPr>
          <p:cNvPr id="10" name="Content Placeholder 2"/>
          <p:cNvSpPr>
            <a:spLocks noGrp="1"/>
          </p:cNvSpPr>
          <p:nvPr>
            <p:ph idx="1"/>
          </p:nvPr>
        </p:nvSpPr>
        <p:spPr>
          <a:xfrm>
            <a:off x="1676400" y="1219199"/>
            <a:ext cx="2667856" cy="400110"/>
          </a:xfrm>
        </p:spPr>
        <p:txBody>
          <a:bodyPr/>
          <a:lstStyle/>
          <a:p>
            <a:pPr marL="0" indent="0">
              <a:buNone/>
            </a:pPr>
            <a:r>
              <a:rPr lang="en-US" sz="2000" dirty="0">
                <a:solidFill>
                  <a:srgbClr val="C00000"/>
                </a:solidFill>
              </a:rPr>
              <a:t>Fix </a:t>
            </a:r>
            <a:r>
              <a:rPr lang="en-US" sz="2000">
                <a:solidFill>
                  <a:srgbClr val="C00000"/>
                </a:solidFill>
              </a:rPr>
              <a:t>system weaknesses</a:t>
            </a:r>
            <a:endParaRPr lang="en-US" sz="2000" dirty="0">
              <a:solidFill>
                <a:srgbClr val="C00000"/>
              </a:solidFill>
            </a:endParaRPr>
          </a:p>
        </p:txBody>
      </p:sp>
      <p:sp>
        <p:nvSpPr>
          <p:cNvPr id="11" name="Content Placeholder 2"/>
          <p:cNvSpPr txBox="1">
            <a:spLocks/>
          </p:cNvSpPr>
          <p:nvPr/>
        </p:nvSpPr>
        <p:spPr bwMode="auto">
          <a:xfrm>
            <a:off x="4495800" y="1219199"/>
            <a:ext cx="3200400" cy="4001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kumimoji="1" sz="3200">
                <a:solidFill>
                  <a:schemeClr val="tx1"/>
                </a:solidFill>
                <a:latin typeface="Candara" pitchFamily="34" charset="0"/>
                <a:ea typeface="宋体" charset="0"/>
                <a:cs typeface="宋体" charset="0"/>
              </a:defRPr>
            </a:lvl1pPr>
            <a:lvl2pPr marL="742950" indent="-285750" algn="l" rtl="0" eaLnBrk="0" fontAlgn="base" hangingPunct="0">
              <a:spcBef>
                <a:spcPct val="20000"/>
              </a:spcBef>
              <a:spcAft>
                <a:spcPct val="0"/>
              </a:spcAft>
              <a:buChar char="–"/>
              <a:defRPr kumimoji="1" sz="2800">
                <a:solidFill>
                  <a:schemeClr val="tx1"/>
                </a:solidFill>
                <a:latin typeface="Candara" pitchFamily="34" charset="0"/>
                <a:ea typeface="宋体" charset="0"/>
              </a:defRPr>
            </a:lvl2pPr>
            <a:lvl3pPr marL="1143000" indent="-228600" algn="l" rtl="0" eaLnBrk="0" fontAlgn="base" hangingPunct="0">
              <a:spcBef>
                <a:spcPct val="20000"/>
              </a:spcBef>
              <a:spcAft>
                <a:spcPct val="0"/>
              </a:spcAft>
              <a:buChar char="•"/>
              <a:defRPr kumimoji="1" sz="2400">
                <a:solidFill>
                  <a:schemeClr val="tx1"/>
                </a:solidFill>
                <a:latin typeface="Candara" pitchFamily="34" charset="0"/>
                <a:ea typeface="宋体" charset="0"/>
              </a:defRPr>
            </a:lvl3pPr>
            <a:lvl4pPr marL="1600200" indent="-228600" algn="l" rtl="0" eaLnBrk="0" fontAlgn="base" hangingPunct="0">
              <a:spcBef>
                <a:spcPct val="20000"/>
              </a:spcBef>
              <a:spcAft>
                <a:spcPct val="0"/>
              </a:spcAft>
              <a:buChar char="–"/>
              <a:defRPr kumimoji="1" sz="2000">
                <a:solidFill>
                  <a:schemeClr val="tx1"/>
                </a:solidFill>
                <a:latin typeface="Candara" pitchFamily="34" charset="0"/>
                <a:ea typeface="宋体" charset="0"/>
              </a:defRPr>
            </a:lvl4pPr>
            <a:lvl5pPr marL="2057400" indent="-228600" algn="l" rtl="0" eaLnBrk="0" fontAlgn="base" hangingPunct="0">
              <a:spcBef>
                <a:spcPct val="20000"/>
              </a:spcBef>
              <a:spcAft>
                <a:spcPct val="0"/>
              </a:spcAft>
              <a:buChar char="»"/>
              <a:defRPr kumimoji="1" sz="2000">
                <a:solidFill>
                  <a:schemeClr val="tx1"/>
                </a:solidFill>
                <a:latin typeface="Candara" pitchFamily="34" charset="0"/>
                <a:ea typeface="宋体"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2000" kern="0" dirty="0">
                <a:solidFill>
                  <a:srgbClr val="0000FF"/>
                </a:solidFill>
              </a:rPr>
              <a:t>Prevent developer mistakes</a:t>
            </a:r>
          </a:p>
        </p:txBody>
      </p:sp>
      <p:sp>
        <p:nvSpPr>
          <p:cNvPr id="14" name="Line Callout 1 13"/>
          <p:cNvSpPr/>
          <p:nvPr/>
        </p:nvSpPr>
        <p:spPr>
          <a:xfrm>
            <a:off x="1588214" y="3485485"/>
            <a:ext cx="304800" cy="136985"/>
          </a:xfrm>
          <a:prstGeom prst="borderCallout1">
            <a:avLst>
              <a:gd name="adj1" fmla="val -947"/>
              <a:gd name="adj2" fmla="val 89420"/>
              <a:gd name="adj3" fmla="val -1408772"/>
              <a:gd name="adj4" fmla="val 2410305"/>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p:cNvSpPr txBox="1">
            <a:spLocks/>
          </p:cNvSpPr>
          <p:nvPr/>
        </p:nvSpPr>
        <p:spPr bwMode="auto">
          <a:xfrm>
            <a:off x="7835900" y="1220059"/>
            <a:ext cx="2603500" cy="4001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kumimoji="1" sz="3200">
                <a:solidFill>
                  <a:schemeClr val="tx1"/>
                </a:solidFill>
                <a:latin typeface="Candara" pitchFamily="34" charset="0"/>
                <a:ea typeface="宋体" charset="0"/>
                <a:cs typeface="宋体" charset="0"/>
              </a:defRPr>
            </a:lvl1pPr>
            <a:lvl2pPr marL="742950" indent="-285750" algn="l" rtl="0" eaLnBrk="0" fontAlgn="base" hangingPunct="0">
              <a:spcBef>
                <a:spcPct val="20000"/>
              </a:spcBef>
              <a:spcAft>
                <a:spcPct val="0"/>
              </a:spcAft>
              <a:buChar char="–"/>
              <a:defRPr kumimoji="1" sz="2800">
                <a:solidFill>
                  <a:schemeClr val="tx1"/>
                </a:solidFill>
                <a:latin typeface="Candara" pitchFamily="34" charset="0"/>
                <a:ea typeface="宋体" charset="0"/>
              </a:defRPr>
            </a:lvl2pPr>
            <a:lvl3pPr marL="1143000" indent="-228600" algn="l" rtl="0" eaLnBrk="0" fontAlgn="base" hangingPunct="0">
              <a:spcBef>
                <a:spcPct val="20000"/>
              </a:spcBef>
              <a:spcAft>
                <a:spcPct val="0"/>
              </a:spcAft>
              <a:buChar char="•"/>
              <a:defRPr kumimoji="1" sz="2400">
                <a:solidFill>
                  <a:schemeClr val="tx1"/>
                </a:solidFill>
                <a:latin typeface="Candara" pitchFamily="34" charset="0"/>
                <a:ea typeface="宋体" charset="0"/>
              </a:defRPr>
            </a:lvl3pPr>
            <a:lvl4pPr marL="1600200" indent="-228600" algn="l" rtl="0" eaLnBrk="0" fontAlgn="base" hangingPunct="0">
              <a:spcBef>
                <a:spcPct val="20000"/>
              </a:spcBef>
              <a:spcAft>
                <a:spcPct val="0"/>
              </a:spcAft>
              <a:buChar char="–"/>
              <a:defRPr kumimoji="1" sz="2000">
                <a:solidFill>
                  <a:schemeClr val="tx1"/>
                </a:solidFill>
                <a:latin typeface="Candara" pitchFamily="34" charset="0"/>
                <a:ea typeface="宋体" charset="0"/>
              </a:defRPr>
            </a:lvl4pPr>
            <a:lvl5pPr marL="2057400" indent="-228600" algn="l" rtl="0" eaLnBrk="0" fontAlgn="base" hangingPunct="0">
              <a:spcBef>
                <a:spcPct val="20000"/>
              </a:spcBef>
              <a:spcAft>
                <a:spcPct val="0"/>
              </a:spcAft>
              <a:buChar char="»"/>
              <a:defRPr kumimoji="1" sz="2000">
                <a:solidFill>
                  <a:schemeClr val="tx1"/>
                </a:solidFill>
                <a:latin typeface="Candara" pitchFamily="34" charset="0"/>
                <a:ea typeface="宋体"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2000" kern="0" dirty="0">
                <a:solidFill>
                  <a:srgbClr val="00B050"/>
                </a:solidFill>
              </a:rPr>
              <a:t>Stop a common attack</a:t>
            </a:r>
          </a:p>
        </p:txBody>
      </p:sp>
      <p:sp>
        <p:nvSpPr>
          <p:cNvPr id="16" name="Content Placeholder 2"/>
          <p:cNvSpPr txBox="1">
            <a:spLocks/>
          </p:cNvSpPr>
          <p:nvPr/>
        </p:nvSpPr>
        <p:spPr bwMode="auto">
          <a:xfrm>
            <a:off x="1943100" y="4688934"/>
            <a:ext cx="8305800" cy="7078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kumimoji="1" sz="3200">
                <a:solidFill>
                  <a:schemeClr val="tx1"/>
                </a:solidFill>
                <a:latin typeface="Candara" pitchFamily="34" charset="0"/>
                <a:ea typeface="宋体" charset="0"/>
                <a:cs typeface="宋体" charset="0"/>
              </a:defRPr>
            </a:lvl1pPr>
            <a:lvl2pPr marL="742950" indent="-285750" algn="l" rtl="0" eaLnBrk="0" fontAlgn="base" hangingPunct="0">
              <a:spcBef>
                <a:spcPct val="20000"/>
              </a:spcBef>
              <a:spcAft>
                <a:spcPct val="0"/>
              </a:spcAft>
              <a:buChar char="–"/>
              <a:defRPr kumimoji="1" sz="2800">
                <a:solidFill>
                  <a:schemeClr val="tx1"/>
                </a:solidFill>
                <a:latin typeface="Candara" pitchFamily="34" charset="0"/>
                <a:ea typeface="宋体" charset="0"/>
              </a:defRPr>
            </a:lvl2pPr>
            <a:lvl3pPr marL="1143000" indent="-228600" algn="l" rtl="0" eaLnBrk="0" fontAlgn="base" hangingPunct="0">
              <a:spcBef>
                <a:spcPct val="20000"/>
              </a:spcBef>
              <a:spcAft>
                <a:spcPct val="0"/>
              </a:spcAft>
              <a:buChar char="•"/>
              <a:defRPr kumimoji="1" sz="2400">
                <a:solidFill>
                  <a:schemeClr val="tx1"/>
                </a:solidFill>
                <a:latin typeface="Candara" pitchFamily="34" charset="0"/>
                <a:ea typeface="宋体" charset="0"/>
              </a:defRPr>
            </a:lvl3pPr>
            <a:lvl4pPr marL="1600200" indent="-228600" algn="l" rtl="0" eaLnBrk="0" fontAlgn="base" hangingPunct="0">
              <a:spcBef>
                <a:spcPct val="20000"/>
              </a:spcBef>
              <a:spcAft>
                <a:spcPct val="0"/>
              </a:spcAft>
              <a:buChar char="–"/>
              <a:defRPr kumimoji="1" sz="2000">
                <a:solidFill>
                  <a:schemeClr val="tx1"/>
                </a:solidFill>
                <a:latin typeface="Candara" pitchFamily="34" charset="0"/>
                <a:ea typeface="宋体" charset="0"/>
              </a:defRPr>
            </a:lvl4pPr>
            <a:lvl5pPr marL="2057400" indent="-228600" algn="l" rtl="0" eaLnBrk="0" fontAlgn="base" hangingPunct="0">
              <a:spcBef>
                <a:spcPct val="20000"/>
              </a:spcBef>
              <a:spcAft>
                <a:spcPct val="0"/>
              </a:spcAft>
              <a:buChar char="»"/>
              <a:defRPr kumimoji="1" sz="2000">
                <a:solidFill>
                  <a:schemeClr val="tx1"/>
                </a:solidFill>
                <a:latin typeface="Candara" pitchFamily="34" charset="0"/>
                <a:ea typeface="宋体"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US" sz="2400" b="1" kern="0" dirty="0"/>
              <a:t>P1</a:t>
            </a:r>
            <a:r>
              <a:rPr lang="en-US" sz="2400" kern="0" dirty="0"/>
              <a:t>: fixing </a:t>
            </a:r>
            <a:r>
              <a:rPr lang="en-US" sz="2400" u="sng" kern="0" dirty="0"/>
              <a:t>by-default</a:t>
            </a:r>
            <a:r>
              <a:rPr lang="en-US" sz="2400" kern="0" dirty="0"/>
              <a:t> exported content providers in many (legacy) apps compiled with </a:t>
            </a:r>
            <a:r>
              <a:rPr lang="en-US" sz="2400" kern="0" dirty="0" err="1"/>
              <a:t>targetSdkVersion</a:t>
            </a:r>
            <a:r>
              <a:rPr lang="en-US" sz="2400" kern="0" dirty="0"/>
              <a:t>* &lt;= 4.2.</a:t>
            </a:r>
          </a:p>
        </p:txBody>
      </p:sp>
      <p:sp>
        <p:nvSpPr>
          <p:cNvPr id="17" name="Rectangle 16"/>
          <p:cNvSpPr>
            <a:spLocks noChangeArrowheads="1"/>
          </p:cNvSpPr>
          <p:nvPr/>
        </p:nvSpPr>
        <p:spPr bwMode="auto">
          <a:xfrm>
            <a:off x="1524000" y="6626226"/>
            <a:ext cx="8686800" cy="276999"/>
          </a:xfrm>
          <a:prstGeom prst="rect">
            <a:avLst/>
          </a:prstGeom>
          <a:noFill/>
          <a:ln w="9525">
            <a:noFill/>
            <a:miter lim="800000"/>
            <a:headEnd/>
            <a:tailEnd/>
          </a:ln>
        </p:spPr>
        <p:txBody>
          <a:bodyPr wrap="square">
            <a:spAutoFit/>
          </a:bodyPr>
          <a:lstStyle/>
          <a:p>
            <a:pPr eaLnBrk="1" hangingPunct="1"/>
            <a:r>
              <a:rPr lang="en-US" altLang="zh-CN" sz="1200" dirty="0"/>
              <a:t>* </a:t>
            </a:r>
            <a:r>
              <a:rPr lang="en-US" sz="1200" dirty="0"/>
              <a:t>Wu </a:t>
            </a:r>
            <a:r>
              <a:rPr lang="en-US" altLang="zh-CN" sz="1200" dirty="0"/>
              <a:t>et al. </a:t>
            </a:r>
            <a:r>
              <a:rPr lang="en-US" altLang="zh-CN" sz="1200" b="1" dirty="0"/>
              <a:t>Measuring the Declared SDK Versions and Their Consistency with API Calls in Android Apps</a:t>
            </a:r>
            <a:r>
              <a:rPr lang="en-US" altLang="zh-CN" sz="1200" dirty="0"/>
              <a:t>. WASA’17.</a:t>
            </a: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6850" y="5589883"/>
            <a:ext cx="6718300" cy="506117"/>
          </a:xfrm>
          <a:prstGeom prst="rect">
            <a:avLst/>
          </a:prstGeom>
          <a:ln w="19050">
            <a:solidFill>
              <a:schemeClr val="tx1"/>
            </a:solidFill>
            <a:prstDash val="dash"/>
          </a:ln>
        </p:spPr>
      </p:pic>
      <p:sp>
        <p:nvSpPr>
          <p:cNvPr id="20" name="Line Callout 1 19"/>
          <p:cNvSpPr/>
          <p:nvPr/>
        </p:nvSpPr>
        <p:spPr>
          <a:xfrm>
            <a:off x="4495800" y="2258579"/>
            <a:ext cx="609600" cy="1373731"/>
          </a:xfrm>
          <a:prstGeom prst="borderCallout1">
            <a:avLst>
              <a:gd name="adj1" fmla="val 100768"/>
              <a:gd name="adj2" fmla="val 47285"/>
              <a:gd name="adj3" fmla="val 154845"/>
              <a:gd name="adj4" fmla="val -156550"/>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21" name="Content Placeholder 2"/>
          <p:cNvSpPr txBox="1">
            <a:spLocks/>
          </p:cNvSpPr>
          <p:nvPr/>
        </p:nvSpPr>
        <p:spPr bwMode="auto">
          <a:xfrm>
            <a:off x="1905000" y="4342076"/>
            <a:ext cx="3962400" cy="4001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kumimoji="1" sz="3200">
                <a:solidFill>
                  <a:schemeClr val="tx1"/>
                </a:solidFill>
                <a:latin typeface="Candara" pitchFamily="34" charset="0"/>
                <a:ea typeface="宋体" charset="0"/>
                <a:cs typeface="宋体" charset="0"/>
              </a:defRPr>
            </a:lvl1pPr>
            <a:lvl2pPr marL="742950" indent="-285750" algn="l" rtl="0" eaLnBrk="0" fontAlgn="base" hangingPunct="0">
              <a:spcBef>
                <a:spcPct val="20000"/>
              </a:spcBef>
              <a:spcAft>
                <a:spcPct val="0"/>
              </a:spcAft>
              <a:buChar char="–"/>
              <a:defRPr kumimoji="1" sz="2800">
                <a:solidFill>
                  <a:schemeClr val="tx1"/>
                </a:solidFill>
                <a:latin typeface="Candara" pitchFamily="34" charset="0"/>
                <a:ea typeface="宋体" charset="0"/>
              </a:defRPr>
            </a:lvl2pPr>
            <a:lvl3pPr marL="1143000" indent="-228600" algn="l" rtl="0" eaLnBrk="0" fontAlgn="base" hangingPunct="0">
              <a:spcBef>
                <a:spcPct val="20000"/>
              </a:spcBef>
              <a:spcAft>
                <a:spcPct val="0"/>
              </a:spcAft>
              <a:buChar char="•"/>
              <a:defRPr kumimoji="1" sz="2400">
                <a:solidFill>
                  <a:schemeClr val="tx1"/>
                </a:solidFill>
                <a:latin typeface="Candara" pitchFamily="34" charset="0"/>
                <a:ea typeface="宋体" charset="0"/>
              </a:defRPr>
            </a:lvl3pPr>
            <a:lvl4pPr marL="1600200" indent="-228600" algn="l" rtl="0" eaLnBrk="0" fontAlgn="base" hangingPunct="0">
              <a:spcBef>
                <a:spcPct val="20000"/>
              </a:spcBef>
              <a:spcAft>
                <a:spcPct val="0"/>
              </a:spcAft>
              <a:buChar char="–"/>
              <a:defRPr kumimoji="1" sz="2000">
                <a:solidFill>
                  <a:schemeClr val="tx1"/>
                </a:solidFill>
                <a:latin typeface="Candara" pitchFamily="34" charset="0"/>
                <a:ea typeface="宋体" charset="0"/>
              </a:defRPr>
            </a:lvl4pPr>
            <a:lvl5pPr marL="2057400" indent="-228600" algn="l" rtl="0" eaLnBrk="0" fontAlgn="base" hangingPunct="0">
              <a:spcBef>
                <a:spcPct val="20000"/>
              </a:spcBef>
              <a:spcAft>
                <a:spcPct val="0"/>
              </a:spcAft>
              <a:buChar char="»"/>
              <a:defRPr kumimoji="1" sz="2000">
                <a:solidFill>
                  <a:schemeClr val="tx1"/>
                </a:solidFill>
                <a:latin typeface="Candara" pitchFamily="34" charset="0"/>
                <a:ea typeface="宋体"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2000" kern="0" dirty="0">
                <a:solidFill>
                  <a:srgbClr val="7030A0"/>
                </a:solidFill>
              </a:rPr>
              <a:t>Cover all four types of components</a:t>
            </a:r>
          </a:p>
        </p:txBody>
      </p:sp>
      <p:sp>
        <p:nvSpPr>
          <p:cNvPr id="22" name="Line Callout 1 21"/>
          <p:cNvSpPr/>
          <p:nvPr/>
        </p:nvSpPr>
        <p:spPr>
          <a:xfrm>
            <a:off x="5105400" y="2258579"/>
            <a:ext cx="5219700" cy="1373731"/>
          </a:xfrm>
          <a:prstGeom prst="borderCallout1">
            <a:avLst>
              <a:gd name="adj1" fmla="val 100768"/>
              <a:gd name="adj2" fmla="val 47285"/>
              <a:gd name="adj3" fmla="val 154845"/>
              <a:gd name="adj4" fmla="val 43867"/>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23" name="Content Placeholder 2"/>
          <p:cNvSpPr txBox="1">
            <a:spLocks/>
          </p:cNvSpPr>
          <p:nvPr/>
        </p:nvSpPr>
        <p:spPr bwMode="auto">
          <a:xfrm>
            <a:off x="5867400" y="4342076"/>
            <a:ext cx="4610100" cy="4001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kumimoji="1" sz="3200">
                <a:solidFill>
                  <a:schemeClr val="tx1"/>
                </a:solidFill>
                <a:latin typeface="Candara" pitchFamily="34" charset="0"/>
                <a:ea typeface="宋体" charset="0"/>
                <a:cs typeface="宋体" charset="0"/>
              </a:defRPr>
            </a:lvl1pPr>
            <a:lvl2pPr marL="742950" indent="-285750" algn="l" rtl="0" eaLnBrk="0" fontAlgn="base" hangingPunct="0">
              <a:spcBef>
                <a:spcPct val="20000"/>
              </a:spcBef>
              <a:spcAft>
                <a:spcPct val="0"/>
              </a:spcAft>
              <a:buChar char="–"/>
              <a:defRPr kumimoji="1" sz="2800">
                <a:solidFill>
                  <a:schemeClr val="tx1"/>
                </a:solidFill>
                <a:latin typeface="Candara" pitchFamily="34" charset="0"/>
                <a:ea typeface="宋体" charset="0"/>
              </a:defRPr>
            </a:lvl2pPr>
            <a:lvl3pPr marL="1143000" indent="-228600" algn="l" rtl="0" eaLnBrk="0" fontAlgn="base" hangingPunct="0">
              <a:spcBef>
                <a:spcPct val="20000"/>
              </a:spcBef>
              <a:spcAft>
                <a:spcPct val="0"/>
              </a:spcAft>
              <a:buChar char="•"/>
              <a:defRPr kumimoji="1" sz="2400">
                <a:solidFill>
                  <a:schemeClr val="tx1"/>
                </a:solidFill>
                <a:latin typeface="Candara" pitchFamily="34" charset="0"/>
                <a:ea typeface="宋体" charset="0"/>
              </a:defRPr>
            </a:lvl3pPr>
            <a:lvl4pPr marL="1600200" indent="-228600" algn="l" rtl="0" eaLnBrk="0" fontAlgn="base" hangingPunct="0">
              <a:spcBef>
                <a:spcPct val="20000"/>
              </a:spcBef>
              <a:spcAft>
                <a:spcPct val="0"/>
              </a:spcAft>
              <a:buChar char="–"/>
              <a:defRPr kumimoji="1" sz="2000">
                <a:solidFill>
                  <a:schemeClr val="tx1"/>
                </a:solidFill>
                <a:latin typeface="Candara" pitchFamily="34" charset="0"/>
                <a:ea typeface="宋体" charset="0"/>
              </a:defRPr>
            </a:lvl4pPr>
            <a:lvl5pPr marL="2057400" indent="-228600" algn="l" rtl="0" eaLnBrk="0" fontAlgn="base" hangingPunct="0">
              <a:spcBef>
                <a:spcPct val="20000"/>
              </a:spcBef>
              <a:spcAft>
                <a:spcPct val="0"/>
              </a:spcAft>
              <a:buChar char="»"/>
              <a:defRPr kumimoji="1" sz="2000">
                <a:solidFill>
                  <a:schemeClr val="tx1"/>
                </a:solidFill>
                <a:latin typeface="Candara" pitchFamily="34" charset="0"/>
                <a:ea typeface="宋体"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2000" kern="0" dirty="0">
                <a:solidFill>
                  <a:srgbClr val="7030A0"/>
                </a:solidFill>
              </a:rPr>
              <a:t>Policies are enforced </a:t>
            </a:r>
            <a:r>
              <a:rPr lang="en-US" sz="2000" u="sng" kern="0" dirty="0">
                <a:solidFill>
                  <a:srgbClr val="7030A0"/>
                </a:solidFill>
              </a:rPr>
              <a:t>only</a:t>
            </a:r>
            <a:r>
              <a:rPr lang="en-US" sz="2000" kern="0" dirty="0">
                <a:solidFill>
                  <a:srgbClr val="7030A0"/>
                </a:solidFill>
              </a:rPr>
              <a:t> at entry points. </a:t>
            </a:r>
          </a:p>
        </p:txBody>
      </p:sp>
    </p:spTree>
    <p:extLst>
      <p:ext uri="{BB962C8B-B14F-4D97-AF65-F5344CB8AC3E}">
        <p14:creationId xmlns:p14="http://schemas.microsoft.com/office/powerpoint/2010/main" val="1763554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wipe(down)">
                                      <p:cBhvr>
                                        <p:cTn id="20" dur="500"/>
                                        <p:tgtEl>
                                          <p:spTgt spid="1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par>
                          <p:cTn id="26" fill="hold">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par>
                          <p:cTn id="35" fill="hold">
                            <p:stCondLst>
                              <p:cond delay="500"/>
                            </p:stCondLst>
                            <p:childTnLst>
                              <p:par>
                                <p:cTn id="36" presetID="2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down)">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up)">
                                      <p:cBhvr>
                                        <p:cTn id="43" dur="500"/>
                                        <p:tgtEl>
                                          <p:spTgt spid="22"/>
                                        </p:tgtEl>
                                      </p:cBhvr>
                                    </p:animEffect>
                                  </p:childTnLst>
                                </p:cTn>
                              </p:par>
                            </p:childTnLst>
                          </p:cTn>
                        </p:par>
                        <p:par>
                          <p:cTn id="44" fill="hold">
                            <p:stCondLst>
                              <p:cond delay="500"/>
                            </p:stCondLst>
                            <p:childTnLst>
                              <p:par>
                                <p:cTn id="45" presetID="22" presetClass="entr" presetSubtype="1"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up)">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1"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up)">
                                      <p:cBhvr>
                                        <p:cTn id="52" dur="500"/>
                                        <p:tgtEl>
                                          <p:spTgt spid="16"/>
                                        </p:tgtEl>
                                      </p:cBhvr>
                                    </p:animEffect>
                                  </p:childTnLst>
                                </p:cTn>
                              </p:par>
                            </p:childTnLst>
                          </p:cTn>
                        </p:par>
                        <p:par>
                          <p:cTn id="53" fill="hold">
                            <p:stCondLst>
                              <p:cond delay="500"/>
                            </p:stCondLst>
                            <p:childTnLst>
                              <p:par>
                                <p:cTn id="54" presetID="1" presetClass="entr" presetSubtype="0"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build="p"/>
      <p:bldP spid="11" grpId="0"/>
      <p:bldP spid="14" grpId="0" animBg="1"/>
      <p:bldP spid="15" grpId="0"/>
      <p:bldP spid="16" grpId="1"/>
      <p:bldP spid="17" grpId="0"/>
      <p:bldP spid="20" grpId="0" animBg="1"/>
      <p:bldP spid="21" grpId="0"/>
      <p:bldP spid="22" grpId="0" animBg="1"/>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Recovering Caller Identity</a:t>
            </a:r>
          </a:p>
        </p:txBody>
      </p:sp>
      <p:sp>
        <p:nvSpPr>
          <p:cNvPr id="3" name="Content Placeholder 2"/>
          <p:cNvSpPr>
            <a:spLocks noGrp="1"/>
          </p:cNvSpPr>
          <p:nvPr>
            <p:ph idx="1"/>
          </p:nvPr>
        </p:nvSpPr>
        <p:spPr/>
        <p:txBody>
          <a:bodyPr>
            <a:normAutofit fontScale="85000" lnSpcReduction="20000"/>
          </a:bodyPr>
          <a:lstStyle/>
          <a:p>
            <a:r>
              <a:rPr lang="en-US" dirty="0"/>
              <a:t>Android fails to provide the caller identity information to most of </a:t>
            </a:r>
            <a:r>
              <a:rPr lang="en-US" dirty="0" err="1"/>
              <a:t>callee</a:t>
            </a:r>
            <a:r>
              <a:rPr lang="en-US" dirty="0"/>
              <a:t> components:</a:t>
            </a:r>
          </a:p>
          <a:p>
            <a:pPr lvl="1"/>
            <a:r>
              <a:rPr lang="en-US" sz="2600" dirty="0" err="1">
                <a:solidFill>
                  <a:srgbClr val="0000FF"/>
                </a:solidFill>
              </a:rPr>
              <a:t>Binder.getCallingUID</a:t>
            </a:r>
            <a:r>
              <a:rPr lang="en-US" sz="2600" dirty="0">
                <a:solidFill>
                  <a:srgbClr val="0000FF"/>
                </a:solidFill>
              </a:rPr>
              <a:t>() works </a:t>
            </a:r>
            <a:r>
              <a:rPr lang="en-US" sz="2600" u="sng" dirty="0">
                <a:solidFill>
                  <a:srgbClr val="0000FF"/>
                </a:solidFill>
              </a:rPr>
              <a:t>only</a:t>
            </a:r>
            <a:r>
              <a:rPr lang="en-US" sz="2600" dirty="0">
                <a:solidFill>
                  <a:srgbClr val="0000FF"/>
                </a:solidFill>
              </a:rPr>
              <a:t> in the Binder thread* in which most components’ entry functions </a:t>
            </a:r>
            <a:r>
              <a:rPr lang="en-US" sz="2600" u="sng" dirty="0">
                <a:solidFill>
                  <a:srgbClr val="0000FF"/>
                </a:solidFill>
              </a:rPr>
              <a:t>do not</a:t>
            </a:r>
            <a:r>
              <a:rPr lang="en-US" sz="2600" dirty="0">
                <a:solidFill>
                  <a:srgbClr val="0000FF"/>
                </a:solidFill>
              </a:rPr>
              <a:t> run.</a:t>
            </a:r>
          </a:p>
          <a:p>
            <a:r>
              <a:rPr lang="en-US" dirty="0"/>
              <a:t>For each </a:t>
            </a:r>
            <a:r>
              <a:rPr lang="en-US" b="1" dirty="0"/>
              <a:t>risky </a:t>
            </a:r>
            <a:r>
              <a:rPr lang="en-US" dirty="0"/>
              <a:t>IPC call intercepted, we retrieve the recent Binder logs from:</a:t>
            </a:r>
          </a:p>
        </p:txBody>
      </p:sp>
      <p:sp>
        <p:nvSpPr>
          <p:cNvPr id="4" name="Slide Number Placeholder 3"/>
          <p:cNvSpPr>
            <a:spLocks noGrp="1"/>
          </p:cNvSpPr>
          <p:nvPr>
            <p:ph type="sldNum" sz="quarter" idx="12"/>
          </p:nvPr>
        </p:nvSpPr>
        <p:spPr/>
        <p:txBody>
          <a:bodyPr/>
          <a:lstStyle/>
          <a:p>
            <a:pPr>
              <a:defRPr/>
            </a:pPr>
            <a:fld id="{B3C6D4E1-96D2-4C03-A9B2-EE74463B845D}" type="slidenum">
              <a:rPr lang="en-US" altLang="zh-CN" smtClean="0"/>
              <a:pPr>
                <a:defRPr/>
              </a:pPr>
              <a:t>6</a:t>
            </a:fld>
            <a:endParaRPr lang="en-US" altLang="zh-CN" dirty="0"/>
          </a:p>
        </p:txBody>
      </p:sp>
      <p:sp>
        <p:nvSpPr>
          <p:cNvPr id="6" name="Rectangle 5"/>
          <p:cNvSpPr>
            <a:spLocks noChangeArrowheads="1"/>
          </p:cNvSpPr>
          <p:nvPr/>
        </p:nvSpPr>
        <p:spPr bwMode="auto">
          <a:xfrm>
            <a:off x="1524000" y="6626226"/>
            <a:ext cx="8382000" cy="276999"/>
          </a:xfrm>
          <a:prstGeom prst="rect">
            <a:avLst/>
          </a:prstGeom>
          <a:noFill/>
          <a:ln w="9525">
            <a:noFill/>
            <a:miter lim="800000"/>
            <a:headEnd/>
            <a:tailEnd/>
          </a:ln>
        </p:spPr>
        <p:txBody>
          <a:bodyPr>
            <a:spAutoFit/>
          </a:bodyPr>
          <a:lstStyle/>
          <a:p>
            <a:pPr eaLnBrk="1" hangingPunct="1"/>
            <a:r>
              <a:rPr lang="en-US" altLang="zh-CN" sz="1200" dirty="0"/>
              <a:t>* </a:t>
            </a:r>
            <a:r>
              <a:rPr lang="en-US" sz="1200" dirty="0" err="1"/>
              <a:t>Backes</a:t>
            </a:r>
            <a:r>
              <a:rPr lang="en-US" sz="1200" dirty="0"/>
              <a:t> </a:t>
            </a:r>
            <a:r>
              <a:rPr lang="en-US" altLang="zh-CN" sz="1200" dirty="0"/>
              <a:t>et al. </a:t>
            </a:r>
            <a:r>
              <a:rPr lang="en-US" altLang="zh-CN" sz="1200" b="1" dirty="0" err="1"/>
              <a:t>Scippa</a:t>
            </a:r>
            <a:r>
              <a:rPr lang="en-US" altLang="zh-CN" sz="1200" b="1" dirty="0"/>
              <a:t>: System-Centric IPC Provenance on Android</a:t>
            </a:r>
            <a:r>
              <a:rPr lang="en-US" altLang="zh-CN" sz="1200" dirty="0"/>
              <a:t>. ACSAC’14.</a:t>
            </a:r>
          </a:p>
        </p:txBody>
      </p:sp>
      <p:sp>
        <p:nvSpPr>
          <p:cNvPr id="32" name="矩形 3"/>
          <p:cNvSpPr/>
          <p:nvPr/>
        </p:nvSpPr>
        <p:spPr>
          <a:xfrm>
            <a:off x="3429000" y="3657600"/>
            <a:ext cx="7010400" cy="2952328"/>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eaLnBrk="1" fontAlgn="auto" hangingPunct="1">
              <a:spcBef>
                <a:spcPts val="0"/>
              </a:spcBef>
              <a:spcAft>
                <a:spcPts val="0"/>
              </a:spcAft>
              <a:defRPr/>
            </a:pPr>
            <a:r>
              <a:rPr lang="en-US" altLang="zh-CN" sz="2200" kern="0" dirty="0">
                <a:solidFill>
                  <a:prstClr val="black"/>
                </a:solidFill>
                <a:latin typeface="Times New Roman" panose="02020603050405020304" pitchFamily="18" charset="0"/>
                <a:ea typeface="宋体" charset="-122"/>
                <a:cs typeface="Times New Roman" pitchFamily="18" charset="0"/>
              </a:rPr>
              <a:t>······</a:t>
            </a:r>
            <a:endParaRPr lang="zh-CN" altLang="en-US" sz="2200" kern="0" dirty="0">
              <a:solidFill>
                <a:prstClr val="black"/>
              </a:solidFill>
              <a:latin typeface="Times New Roman" panose="02020603050405020304" pitchFamily="18" charset="0"/>
              <a:ea typeface="宋体" charset="-122"/>
              <a:cs typeface="Times New Roman" pitchFamily="18" charset="0"/>
            </a:endParaRPr>
          </a:p>
          <a:p>
            <a:pPr eaLnBrk="1" fontAlgn="auto" hangingPunct="1">
              <a:spcBef>
                <a:spcPts val="0"/>
              </a:spcBef>
              <a:spcAft>
                <a:spcPts val="0"/>
              </a:spcAft>
              <a:defRPr/>
            </a:pPr>
            <a:r>
              <a:rPr lang="en-US" altLang="zh-CN" sz="2200" kern="0" dirty="0">
                <a:solidFill>
                  <a:prstClr val="black"/>
                </a:solidFill>
                <a:latin typeface="Times New Roman" panose="02020603050405020304" pitchFamily="18" charset="0"/>
                <a:ea typeface="宋体" charset="-122"/>
                <a:cs typeface="Times New Roman" pitchFamily="18" charset="0"/>
              </a:rPr>
              <a:t>177341: call  from 7569:7590 to 173 :0 </a:t>
            </a:r>
            <a:r>
              <a:rPr lang="en-US" altLang="zh-CN" sz="2200" kern="0" dirty="0">
                <a:solidFill>
                  <a:prstClr val="white">
                    <a:lumMod val="65000"/>
                  </a:prstClr>
                </a:solidFill>
                <a:latin typeface="Times New Roman" panose="02020603050405020304" pitchFamily="18" charset="0"/>
                <a:ea typeface="宋体" charset="-122"/>
                <a:cs typeface="Times New Roman" pitchFamily="18" charset="0"/>
              </a:rPr>
              <a:t>node 176320 handle</a:t>
            </a:r>
          </a:p>
          <a:p>
            <a:pPr eaLnBrk="1" fontAlgn="auto" hangingPunct="1">
              <a:spcBef>
                <a:spcPts val="0"/>
              </a:spcBef>
              <a:spcAft>
                <a:spcPts val="0"/>
              </a:spcAft>
              <a:defRPr/>
            </a:pPr>
            <a:r>
              <a:rPr lang="en-US" altLang="zh-CN" sz="2200" kern="0" dirty="0">
                <a:solidFill>
                  <a:prstClr val="black"/>
                </a:solidFill>
                <a:latin typeface="Times New Roman" panose="02020603050405020304" pitchFamily="18" charset="0"/>
                <a:ea typeface="宋体" charset="-122"/>
                <a:cs typeface="Times New Roman" pitchFamily="18" charset="0"/>
              </a:rPr>
              <a:t>177342: reply from 173:1462 to 597:624 </a:t>
            </a:r>
            <a:r>
              <a:rPr lang="en-US" altLang="zh-CN" sz="2200" kern="0" dirty="0">
                <a:solidFill>
                  <a:prstClr val="white">
                    <a:lumMod val="65000"/>
                  </a:prstClr>
                </a:solidFill>
                <a:latin typeface="Times New Roman" panose="02020603050405020304" pitchFamily="18" charset="0"/>
                <a:ea typeface="宋体" charset="-122"/>
                <a:cs typeface="Times New Roman" pitchFamily="18" charset="0"/>
              </a:rPr>
              <a:t>node 0 handle -1 </a:t>
            </a:r>
          </a:p>
          <a:p>
            <a:pPr eaLnBrk="1" fontAlgn="auto" hangingPunct="1">
              <a:spcBef>
                <a:spcPts val="0"/>
              </a:spcBef>
              <a:spcAft>
                <a:spcPts val="0"/>
              </a:spcAft>
              <a:defRPr/>
            </a:pPr>
            <a:r>
              <a:rPr lang="en-US" altLang="zh-CN" sz="2200" kern="0" dirty="0">
                <a:solidFill>
                  <a:prstClr val="black"/>
                </a:solidFill>
                <a:latin typeface="Times New Roman" panose="02020603050405020304" pitchFamily="18" charset="0"/>
                <a:ea typeface="宋体" charset="-122"/>
                <a:cs typeface="Times New Roman" pitchFamily="18" charset="0"/>
              </a:rPr>
              <a:t>177343: </a:t>
            </a:r>
            <a:r>
              <a:rPr lang="en-US" altLang="zh-CN" sz="2200" kern="0" dirty="0" err="1">
                <a:solidFill>
                  <a:prstClr val="black"/>
                </a:solidFill>
                <a:latin typeface="Times New Roman" panose="02020603050405020304" pitchFamily="18" charset="0"/>
                <a:ea typeface="宋体" charset="-122"/>
                <a:cs typeface="Times New Roman" pitchFamily="18" charset="0"/>
              </a:rPr>
              <a:t>async</a:t>
            </a:r>
            <a:r>
              <a:rPr lang="en-US" altLang="zh-CN" sz="2200" kern="0" dirty="0">
                <a:solidFill>
                  <a:prstClr val="black"/>
                </a:solidFill>
                <a:latin typeface="Times New Roman" panose="02020603050405020304" pitchFamily="18" charset="0"/>
                <a:ea typeface="宋体" charset="-122"/>
                <a:cs typeface="Times New Roman" pitchFamily="18" charset="0"/>
              </a:rPr>
              <a:t> from 173:475 to 597:0 </a:t>
            </a:r>
            <a:r>
              <a:rPr lang="en-US" altLang="zh-CN" sz="2200" kern="0" dirty="0">
                <a:solidFill>
                  <a:prstClr val="white">
                    <a:lumMod val="65000"/>
                  </a:prstClr>
                </a:solidFill>
                <a:latin typeface="Times New Roman" panose="02020603050405020304" pitchFamily="18" charset="0"/>
                <a:ea typeface="宋体" charset="-122"/>
                <a:cs typeface="Times New Roman" pitchFamily="18" charset="0"/>
              </a:rPr>
              <a:t>node 857 handle 2 </a:t>
            </a:r>
          </a:p>
          <a:p>
            <a:pPr eaLnBrk="1" fontAlgn="auto" hangingPunct="1">
              <a:spcBef>
                <a:spcPts val="0"/>
              </a:spcBef>
              <a:spcAft>
                <a:spcPts val="0"/>
              </a:spcAft>
              <a:defRPr/>
            </a:pPr>
            <a:r>
              <a:rPr lang="en-US" altLang="zh-CN" sz="2200" kern="0" dirty="0">
                <a:solidFill>
                  <a:prstClr val="black"/>
                </a:solidFill>
                <a:latin typeface="Times New Roman" panose="02020603050405020304" pitchFamily="18" charset="0"/>
                <a:ea typeface="宋体" charset="-122"/>
                <a:cs typeface="Times New Roman" pitchFamily="18" charset="0"/>
              </a:rPr>
              <a:t>177344: reply from 173:310 to 7569:7590 </a:t>
            </a:r>
            <a:r>
              <a:rPr lang="en-US" altLang="zh-CN" sz="2200" kern="0" dirty="0">
                <a:solidFill>
                  <a:prstClr val="white">
                    <a:lumMod val="65000"/>
                  </a:prstClr>
                </a:solidFill>
                <a:latin typeface="Times New Roman" panose="02020603050405020304" pitchFamily="18" charset="0"/>
                <a:ea typeface="宋体" charset="-122"/>
                <a:cs typeface="Times New Roman" pitchFamily="18" charset="0"/>
              </a:rPr>
              <a:t>node 0 handle -1</a:t>
            </a:r>
          </a:p>
          <a:p>
            <a:pPr eaLnBrk="1" fontAlgn="auto" hangingPunct="1">
              <a:spcBef>
                <a:spcPts val="0"/>
              </a:spcBef>
              <a:spcAft>
                <a:spcPts val="0"/>
              </a:spcAft>
              <a:defRPr/>
            </a:pPr>
            <a:r>
              <a:rPr lang="en-US" altLang="zh-CN" sz="2200" kern="0" dirty="0">
                <a:solidFill>
                  <a:prstClr val="black"/>
                </a:solidFill>
                <a:latin typeface="Times New Roman" panose="02020603050405020304" pitchFamily="18" charset="0"/>
                <a:ea typeface="宋体" charset="-122"/>
                <a:cs typeface="Times New Roman" pitchFamily="18" charset="0"/>
              </a:rPr>
              <a:t>177345: call  from 6767:6767 to 597 :0 </a:t>
            </a:r>
            <a:r>
              <a:rPr lang="en-US" altLang="zh-CN" sz="2200" kern="0" dirty="0">
                <a:solidFill>
                  <a:prstClr val="white">
                    <a:lumMod val="65000"/>
                  </a:prstClr>
                </a:solidFill>
                <a:latin typeface="Times New Roman" panose="02020603050405020304" pitchFamily="18" charset="0"/>
                <a:ea typeface="宋体" charset="-122"/>
                <a:cs typeface="Times New Roman" pitchFamily="18" charset="0"/>
              </a:rPr>
              <a:t>node 4298 handle 1 </a:t>
            </a:r>
          </a:p>
          <a:p>
            <a:pPr eaLnBrk="1" fontAlgn="auto" hangingPunct="1">
              <a:spcBef>
                <a:spcPts val="0"/>
              </a:spcBef>
              <a:spcAft>
                <a:spcPts val="0"/>
              </a:spcAft>
              <a:defRPr/>
            </a:pPr>
            <a:r>
              <a:rPr lang="en-US" altLang="zh-CN" sz="2200" kern="0" dirty="0">
                <a:solidFill>
                  <a:prstClr val="black"/>
                </a:solidFill>
                <a:latin typeface="Times New Roman" panose="02020603050405020304" pitchFamily="18" charset="0"/>
                <a:ea typeface="宋体" charset="-122"/>
                <a:cs typeface="Times New Roman" pitchFamily="18" charset="0"/>
              </a:rPr>
              <a:t>177346: reply from 597:1277 to 6767:6767 </a:t>
            </a:r>
            <a:r>
              <a:rPr lang="en-US" altLang="zh-CN" sz="2200" kern="0" dirty="0">
                <a:solidFill>
                  <a:prstClr val="white">
                    <a:lumMod val="65000"/>
                  </a:prstClr>
                </a:solidFill>
                <a:latin typeface="Times New Roman" panose="02020603050405020304" pitchFamily="18" charset="0"/>
                <a:ea typeface="宋体" charset="-122"/>
                <a:cs typeface="Times New Roman" pitchFamily="18" charset="0"/>
              </a:rPr>
              <a:t>node 0 handle -1 </a:t>
            </a:r>
          </a:p>
          <a:p>
            <a:pPr eaLnBrk="1" fontAlgn="auto" hangingPunct="1">
              <a:spcBef>
                <a:spcPts val="0"/>
              </a:spcBef>
              <a:spcAft>
                <a:spcPts val="0"/>
              </a:spcAft>
              <a:defRPr/>
            </a:pPr>
            <a:r>
              <a:rPr lang="en-US" altLang="zh-CN" sz="2200" kern="0" dirty="0">
                <a:solidFill>
                  <a:prstClr val="black"/>
                </a:solidFill>
                <a:latin typeface="Times New Roman" panose="02020603050405020304" pitchFamily="18" charset="0"/>
                <a:ea typeface="宋体" charset="-122"/>
                <a:cs typeface="Times New Roman" pitchFamily="18" charset="0"/>
              </a:rPr>
              <a:t>······</a:t>
            </a:r>
            <a:endParaRPr lang="zh-CN" altLang="en-US" sz="2200" kern="0" dirty="0">
              <a:solidFill>
                <a:prstClr val="black"/>
              </a:solidFill>
              <a:latin typeface="Times New Roman" panose="02020603050405020304" pitchFamily="18" charset="0"/>
              <a:ea typeface="宋体" charset="-122"/>
              <a:cs typeface="Times New Roman" pitchFamily="18" charset="0"/>
            </a:endParaRPr>
          </a:p>
        </p:txBody>
      </p:sp>
      <p:sp>
        <p:nvSpPr>
          <p:cNvPr id="33" name="矩形 4"/>
          <p:cNvSpPr/>
          <p:nvPr/>
        </p:nvSpPr>
        <p:spPr>
          <a:xfrm>
            <a:off x="5589240" y="4161656"/>
            <a:ext cx="648072" cy="288032"/>
          </a:xfrm>
          <a:prstGeom prst="rect">
            <a:avLst/>
          </a:prstGeom>
          <a:noFill/>
          <a:ln w="28575" cap="flat" cmpd="sng" algn="ctr">
            <a:solidFill>
              <a:srgbClr val="C00000"/>
            </a:solidFill>
            <a:prstDash val="solid"/>
          </a:ln>
          <a:effectLst/>
        </p:spPr>
        <p:txBody>
          <a:bodyPr rtlCol="0" anchor="ctr"/>
          <a:lstStyle/>
          <a:p>
            <a:pPr algn="ctr" eaLnBrk="1" fontAlgn="auto" hangingPunct="1">
              <a:spcBef>
                <a:spcPts val="0"/>
              </a:spcBef>
              <a:spcAft>
                <a:spcPts val="0"/>
              </a:spcAft>
              <a:defRPr/>
            </a:pPr>
            <a:endParaRPr lang="zh-CN" altLang="en-US" kern="0">
              <a:solidFill>
                <a:srgbClr val="C00000"/>
              </a:solidFill>
              <a:latin typeface="Calibri"/>
              <a:ea typeface="宋体" charset="-122"/>
              <a:cs typeface=""/>
            </a:endParaRPr>
          </a:p>
        </p:txBody>
      </p:sp>
      <p:sp>
        <p:nvSpPr>
          <p:cNvPr id="37" name="TextBox 36"/>
          <p:cNvSpPr txBox="1"/>
          <p:nvPr/>
        </p:nvSpPr>
        <p:spPr>
          <a:xfrm>
            <a:off x="5301208" y="3729608"/>
            <a:ext cx="1080120" cy="369332"/>
          </a:xfrm>
          <a:prstGeom prst="rect">
            <a:avLst/>
          </a:prstGeom>
          <a:noFill/>
        </p:spPr>
        <p:txBody>
          <a:bodyPr wrap="square" lIns="0" rIns="0" rtlCol="0">
            <a:spAutoFit/>
          </a:bodyPr>
          <a:lstStyle/>
          <a:p>
            <a:pPr algn="ctr" eaLnBrk="1" fontAlgn="auto" hangingPunct="1">
              <a:spcBef>
                <a:spcPts val="0"/>
              </a:spcBef>
              <a:spcAft>
                <a:spcPts val="0"/>
              </a:spcAft>
            </a:pPr>
            <a:r>
              <a:rPr lang="en-US" altLang="zh-CN" dirty="0">
                <a:solidFill>
                  <a:srgbClr val="C00000"/>
                </a:solidFill>
                <a:latin typeface="Times New Roman" pitchFamily="18" charset="0"/>
                <a:ea typeface="宋体" charset="-122"/>
                <a:cs typeface="Times New Roman" pitchFamily="18" charset="0"/>
              </a:rPr>
              <a:t>(attack app)</a:t>
            </a:r>
            <a:endParaRPr lang="zh-CN" altLang="en-US" dirty="0">
              <a:solidFill>
                <a:srgbClr val="C00000"/>
              </a:solidFill>
              <a:latin typeface="Times New Roman" pitchFamily="18" charset="0"/>
              <a:ea typeface="宋体" charset="-122"/>
              <a:cs typeface="Times New Roman" pitchFamily="18" charset="0"/>
            </a:endParaRPr>
          </a:p>
        </p:txBody>
      </p:sp>
      <p:sp>
        <p:nvSpPr>
          <p:cNvPr id="39" name="TextBox 38"/>
          <p:cNvSpPr txBox="1"/>
          <p:nvPr/>
        </p:nvSpPr>
        <p:spPr>
          <a:xfrm>
            <a:off x="5301208" y="6177880"/>
            <a:ext cx="1080120" cy="369332"/>
          </a:xfrm>
          <a:prstGeom prst="rect">
            <a:avLst/>
          </a:prstGeom>
          <a:noFill/>
        </p:spPr>
        <p:txBody>
          <a:bodyPr wrap="square" lIns="0" rIns="0" rtlCol="0">
            <a:spAutoFit/>
          </a:bodyPr>
          <a:lstStyle/>
          <a:p>
            <a:pPr algn="ctr" eaLnBrk="1" fontAlgn="auto" hangingPunct="1">
              <a:spcBef>
                <a:spcPts val="0"/>
              </a:spcBef>
              <a:spcAft>
                <a:spcPts val="0"/>
              </a:spcAft>
            </a:pPr>
            <a:r>
              <a:rPr lang="en-US" altLang="zh-CN" dirty="0">
                <a:solidFill>
                  <a:srgbClr val="3366FF"/>
                </a:solidFill>
                <a:latin typeface="Times New Roman" pitchFamily="18" charset="0"/>
                <a:ea typeface="宋体" charset="-122"/>
                <a:cs typeface="Times New Roman" pitchFamily="18" charset="0"/>
              </a:rPr>
              <a:t>(victim app)</a:t>
            </a:r>
            <a:endParaRPr lang="zh-CN" altLang="en-US" dirty="0">
              <a:solidFill>
                <a:srgbClr val="3366FF"/>
              </a:solidFill>
              <a:latin typeface="Times New Roman" pitchFamily="18" charset="0"/>
              <a:ea typeface="宋体" charset="-122"/>
              <a:cs typeface="Times New Roman" pitchFamily="18" charset="0"/>
            </a:endParaRPr>
          </a:p>
        </p:txBody>
      </p:sp>
      <p:grpSp>
        <p:nvGrpSpPr>
          <p:cNvPr id="50" name="Group 49"/>
          <p:cNvGrpSpPr/>
          <p:nvPr/>
        </p:nvGrpSpPr>
        <p:grpSpPr>
          <a:xfrm>
            <a:off x="5589240" y="5529808"/>
            <a:ext cx="648072" cy="720032"/>
            <a:chOff x="3553459" y="5529808"/>
            <a:chExt cx="648072" cy="720032"/>
          </a:xfrm>
        </p:grpSpPr>
        <p:sp>
          <p:nvSpPr>
            <p:cNvPr id="36" name="矩形 8"/>
            <p:cNvSpPr/>
            <p:nvPr/>
          </p:nvSpPr>
          <p:spPr>
            <a:xfrm>
              <a:off x="3553459" y="5529808"/>
              <a:ext cx="648072" cy="288032"/>
            </a:xfrm>
            <a:prstGeom prst="rect">
              <a:avLst/>
            </a:prstGeom>
            <a:noFill/>
            <a:ln w="28575" cap="flat" cmpd="sng" algn="ctr">
              <a:solidFill>
                <a:srgbClr val="3366FF"/>
              </a:solidFill>
              <a:prstDash val="solid"/>
            </a:ln>
            <a:effectLst/>
          </p:spPr>
          <p:txBody>
            <a:bodyPr rtlCol="0" anchor="ctr"/>
            <a:lstStyle/>
            <a:p>
              <a:pPr algn="ctr" eaLnBrk="1" fontAlgn="auto" hangingPunct="1">
                <a:spcBef>
                  <a:spcPts val="0"/>
                </a:spcBef>
                <a:spcAft>
                  <a:spcPts val="0"/>
                </a:spcAft>
                <a:defRPr/>
              </a:pPr>
              <a:endParaRPr lang="zh-CN" altLang="en-US" kern="0">
                <a:solidFill>
                  <a:prstClr val="black"/>
                </a:solidFill>
                <a:latin typeface="Calibri"/>
                <a:ea typeface="宋体" charset="-122"/>
                <a:cs typeface=""/>
              </a:endParaRPr>
            </a:p>
          </p:txBody>
        </p:sp>
        <p:cxnSp>
          <p:nvCxnSpPr>
            <p:cNvPr id="41" name="直接连接符 14"/>
            <p:cNvCxnSpPr/>
            <p:nvPr/>
          </p:nvCxnSpPr>
          <p:spPr>
            <a:xfrm>
              <a:off x="3697475" y="5817840"/>
              <a:ext cx="0" cy="432000"/>
            </a:xfrm>
            <a:prstGeom prst="line">
              <a:avLst/>
            </a:prstGeom>
            <a:noFill/>
            <a:ln w="28575" cap="flat" cmpd="sng" algn="ctr">
              <a:solidFill>
                <a:srgbClr val="3366FF"/>
              </a:solidFill>
              <a:prstDash val="solid"/>
            </a:ln>
            <a:effectLst/>
          </p:spPr>
        </p:cxnSp>
      </p:grpSp>
      <p:sp>
        <p:nvSpPr>
          <p:cNvPr id="47" name="TextBox 11"/>
          <p:cNvSpPr txBox="1">
            <a:spLocks noChangeArrowheads="1"/>
          </p:cNvSpPr>
          <p:nvPr/>
        </p:nvSpPr>
        <p:spPr bwMode="auto">
          <a:xfrm>
            <a:off x="2914650" y="3067250"/>
            <a:ext cx="6362700" cy="437951"/>
          </a:xfrm>
          <a:prstGeom prst="rect">
            <a:avLst/>
          </a:prstGeom>
          <a:gradFill rotWithShape="1">
            <a:gsLst>
              <a:gs pos="0">
                <a:srgbClr val="CFFFFF"/>
              </a:gs>
              <a:gs pos="35001">
                <a:srgbClr val="DDFEFF"/>
              </a:gs>
              <a:gs pos="100000">
                <a:srgbClr val="F0FFFF"/>
              </a:gs>
            </a:gsLst>
            <a:lin ang="16200000" scaled="1"/>
          </a:gradFill>
          <a:ln w="9525">
            <a:solidFill>
              <a:srgbClr val="B6DCDF"/>
            </a:solidFill>
            <a:miter lim="800000"/>
            <a:headEnd/>
            <a:tailEnd/>
          </a:ln>
          <a:effectLst>
            <a:outerShdw blurRad="63500" dist="20000" dir="5400000" rotWithShape="0">
              <a:srgbClr val="000000">
                <a:alpha val="37999"/>
              </a:srgbClr>
            </a:outerShdw>
          </a:effectLst>
        </p:spPr>
        <p:txBody>
          <a:bodyPr wrap="square" anchor="ctr">
            <a:noAutofit/>
          </a:bodyPr>
          <a:lstStyle/>
          <a:p>
            <a:pPr algn="ctr" eaLnBrk="1" hangingPunct="1">
              <a:defRPr/>
            </a:pPr>
            <a:r>
              <a:rPr lang="en-US" altLang="zh-CN" sz="2400" dirty="0">
                <a:solidFill>
                  <a:schemeClr val="dk1"/>
                </a:solidFill>
                <a:latin typeface="Times New Roman" charset="0"/>
                <a:ea typeface="Times New Roman" charset="0"/>
                <a:cs typeface="Times New Roman" charset="0"/>
              </a:rPr>
              <a:t>/sys/kernel/debug/binder/</a:t>
            </a:r>
            <a:r>
              <a:rPr lang="en-US" altLang="zh-CN" sz="2400" dirty="0" err="1">
                <a:solidFill>
                  <a:schemeClr val="dk1"/>
                </a:solidFill>
                <a:latin typeface="Times New Roman" charset="0"/>
                <a:ea typeface="Times New Roman" charset="0"/>
                <a:cs typeface="Times New Roman" charset="0"/>
              </a:rPr>
              <a:t>transaction_log</a:t>
            </a:r>
            <a:endParaRPr lang="en-US" altLang="zh-CN" sz="2400" dirty="0">
              <a:solidFill>
                <a:schemeClr val="dk1"/>
              </a:solidFill>
              <a:latin typeface="Times New Roman" charset="0"/>
              <a:ea typeface="Times New Roman" charset="0"/>
              <a:cs typeface="Times New Roman" charset="0"/>
            </a:endParaRPr>
          </a:p>
        </p:txBody>
      </p:sp>
      <p:sp>
        <p:nvSpPr>
          <p:cNvPr id="48" name="Right Arrow 47"/>
          <p:cNvSpPr/>
          <p:nvPr/>
        </p:nvSpPr>
        <p:spPr>
          <a:xfrm>
            <a:off x="2133601" y="5503168"/>
            <a:ext cx="121920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1735832" y="5715000"/>
            <a:ext cx="1693169" cy="861774"/>
          </a:xfrm>
          <a:prstGeom prst="rect">
            <a:avLst/>
          </a:prstGeom>
          <a:noFill/>
        </p:spPr>
        <p:txBody>
          <a:bodyPr wrap="square" lIns="0" rIns="0" rtlCol="0">
            <a:spAutoFit/>
          </a:bodyPr>
          <a:lstStyle/>
          <a:p>
            <a:pPr algn="ctr">
              <a:lnSpc>
                <a:spcPct val="125000"/>
              </a:lnSpc>
            </a:pPr>
            <a:r>
              <a:rPr lang="en-US" sz="2000" dirty="0">
                <a:latin typeface="+mn-lt"/>
                <a:ea typeface="Times New Roman" charset="0"/>
                <a:cs typeface="Times New Roman" charset="0"/>
              </a:rPr>
              <a:t>1</a:t>
            </a:r>
            <a:r>
              <a:rPr lang="en-US" sz="2000" baseline="30000" dirty="0">
                <a:latin typeface="+mn-lt"/>
                <a:ea typeface="Times New Roman" charset="0"/>
                <a:cs typeface="Times New Roman" charset="0"/>
              </a:rPr>
              <a:t>st</a:t>
            </a:r>
            <a:r>
              <a:rPr lang="en-US" sz="2000" dirty="0">
                <a:latin typeface="+mn-lt"/>
                <a:ea typeface="Times New Roman" charset="0"/>
                <a:cs typeface="Times New Roman" charset="0"/>
              </a:rPr>
              <a:t> “call from” with </a:t>
            </a:r>
            <a:r>
              <a:rPr lang="en-US" sz="2000" dirty="0" err="1">
                <a:latin typeface="+mn-lt"/>
                <a:ea typeface="Times New Roman" charset="0"/>
                <a:cs typeface="Times New Roman" charset="0"/>
              </a:rPr>
              <a:t>callee</a:t>
            </a:r>
            <a:r>
              <a:rPr lang="en-US" sz="2000" dirty="0">
                <a:latin typeface="+mn-lt"/>
                <a:ea typeface="Times New Roman" charset="0"/>
                <a:cs typeface="Times New Roman" charset="0"/>
              </a:rPr>
              <a:t> PID</a:t>
            </a:r>
          </a:p>
        </p:txBody>
      </p:sp>
      <p:sp>
        <p:nvSpPr>
          <p:cNvPr id="52" name="Rectangle 51"/>
          <p:cNvSpPr/>
          <p:nvPr/>
        </p:nvSpPr>
        <p:spPr>
          <a:xfrm>
            <a:off x="4419600" y="5503168"/>
            <a:ext cx="1169640" cy="314672"/>
          </a:xfrm>
          <a:prstGeom prst="rect">
            <a:avLst/>
          </a:prstGeom>
          <a:solidFill>
            <a:srgbClr val="FFFF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1735832" y="4286707"/>
            <a:ext cx="1693169" cy="861774"/>
          </a:xfrm>
          <a:prstGeom prst="rect">
            <a:avLst/>
          </a:prstGeom>
          <a:noFill/>
        </p:spPr>
        <p:txBody>
          <a:bodyPr wrap="square" lIns="0" rIns="0" rtlCol="0">
            <a:spAutoFit/>
          </a:bodyPr>
          <a:lstStyle/>
          <a:p>
            <a:pPr algn="ctr">
              <a:lnSpc>
                <a:spcPct val="125000"/>
              </a:lnSpc>
            </a:pPr>
            <a:r>
              <a:rPr lang="en-US" sz="2000" dirty="0">
                <a:latin typeface="+mn-lt"/>
                <a:ea typeface="Times New Roman" charset="0"/>
                <a:cs typeface="Times New Roman" charset="0"/>
              </a:rPr>
              <a:t>The nearest </a:t>
            </a:r>
            <a:br>
              <a:rPr lang="en-US" sz="2000" dirty="0">
                <a:latin typeface="+mn-lt"/>
                <a:ea typeface="Times New Roman" charset="0"/>
                <a:cs typeface="Times New Roman" charset="0"/>
              </a:rPr>
            </a:br>
            <a:r>
              <a:rPr lang="en-US" sz="2000" dirty="0">
                <a:latin typeface="+mn-lt"/>
                <a:ea typeface="Times New Roman" charset="0"/>
                <a:cs typeface="Times New Roman" charset="0"/>
              </a:rPr>
              <a:t>app process</a:t>
            </a:r>
          </a:p>
        </p:txBody>
      </p:sp>
      <p:sp>
        <p:nvSpPr>
          <p:cNvPr id="54" name="Rectangle 53"/>
          <p:cNvSpPr/>
          <p:nvPr/>
        </p:nvSpPr>
        <p:spPr>
          <a:xfrm>
            <a:off x="4419600" y="4144966"/>
            <a:ext cx="1169640" cy="314672"/>
          </a:xfrm>
          <a:prstGeom prst="rect">
            <a:avLst/>
          </a:prstGeom>
          <a:solidFill>
            <a:srgbClr val="FFFF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305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wipe(up)">
                                      <p:cBhvr>
                                        <p:cTn id="18" dur="500"/>
                                        <p:tgtEl>
                                          <p:spTgt spid="4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up)">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wipe(left)">
                                      <p:cBhvr>
                                        <p:cTn id="28" dur="500"/>
                                        <p:tgtEl>
                                          <p:spTgt spid="48"/>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wipe(left)">
                                      <p:cBhvr>
                                        <p:cTn id="31" dur="500"/>
                                        <p:tgtEl>
                                          <p:spTgt spid="51"/>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wipe(left)">
                                      <p:cBhvr>
                                        <p:cTn id="35" dur="500"/>
                                        <p:tgtEl>
                                          <p:spTgt spid="52"/>
                                        </p:tgtEl>
                                      </p:cBhvr>
                                    </p:animEffect>
                                  </p:childTnLst>
                                </p:cTn>
                              </p:par>
                            </p:childTnLst>
                          </p:cTn>
                        </p:par>
                        <p:par>
                          <p:cTn id="36" fill="hold">
                            <p:stCondLst>
                              <p:cond delay="1000"/>
                            </p:stCondLst>
                            <p:childTnLst>
                              <p:par>
                                <p:cTn id="37" presetID="22" presetClass="entr" presetSubtype="1" fill="hold"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1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path" presetSubtype="0" accel="50000" decel="50000" fill="hold" grpId="1" nodeType="clickEffect">
                                  <p:stCondLst>
                                    <p:cond delay="0"/>
                                  </p:stCondLst>
                                  <p:childTnLst>
                                    <p:animMotion origin="layout" path="M -3.33333E-6 3.7037E-7 L -3.33333E-6 -0.20116 " pathEditMode="relative" rAng="0" ptsTypes="AA">
                                      <p:cBhvr>
                                        <p:cTn id="47" dur="2000" fill="hold"/>
                                        <p:tgtEl>
                                          <p:spTgt spid="48"/>
                                        </p:tgtEl>
                                        <p:attrNameLst>
                                          <p:attrName>ppt_x</p:attrName>
                                          <p:attrName>ppt_y</p:attrName>
                                        </p:attrNameLst>
                                      </p:cBhvr>
                                      <p:rCtr x="0" y="-10069"/>
                                    </p:animMotion>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53"/>
                                        </p:tgtEl>
                                        <p:attrNameLst>
                                          <p:attrName>style.visibility</p:attrName>
                                        </p:attrNameLst>
                                      </p:cBhvr>
                                      <p:to>
                                        <p:strVal val="visible"/>
                                      </p:to>
                                    </p:set>
                                  </p:childTnLst>
                                </p:cTn>
                              </p:par>
                            </p:childTnLst>
                          </p:cTn>
                        </p:par>
                        <p:par>
                          <p:cTn id="52" fill="hold">
                            <p:stCondLst>
                              <p:cond delay="0"/>
                            </p:stCondLst>
                            <p:childTnLst>
                              <p:par>
                                <p:cTn id="53" presetID="22" presetClass="entr" presetSubtype="8" fill="hold" grpId="0" nodeType="after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wipe(left)">
                                      <p:cBhvr>
                                        <p:cTn id="55" dur="500"/>
                                        <p:tgtEl>
                                          <p:spTgt spid="54"/>
                                        </p:tgtEl>
                                      </p:cBhvr>
                                    </p:animEffect>
                                  </p:childTnLst>
                                </p:cTn>
                              </p:par>
                            </p:childTnLst>
                          </p:cTn>
                        </p:par>
                        <p:par>
                          <p:cTn id="56" fill="hold">
                            <p:stCondLst>
                              <p:cond delay="500"/>
                            </p:stCondLst>
                            <p:childTnLst>
                              <p:par>
                                <p:cTn id="57" presetID="22" presetClass="entr" presetSubtype="4"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down)">
                                      <p:cBhvr>
                                        <p:cTn id="59" dur="500"/>
                                        <p:tgtEl>
                                          <p:spTgt spid="33"/>
                                        </p:tgtEl>
                                      </p:cBhvr>
                                    </p:animEffect>
                                  </p:childTnLst>
                                </p:cTn>
                              </p:par>
                            </p:childTnLst>
                          </p:cTn>
                        </p:par>
                        <p:par>
                          <p:cTn id="60" fill="hold">
                            <p:stCondLst>
                              <p:cond delay="1000"/>
                            </p:stCondLst>
                            <p:childTnLst>
                              <p:par>
                                <p:cTn id="61" presetID="22" presetClass="entr" presetSubtype="4" fill="hold" grpId="0" nodeType="after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wipe(down)">
                                      <p:cBhvr>
                                        <p:cTn id="6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2" grpId="0" animBg="1"/>
      <p:bldP spid="33" grpId="0" animBg="1"/>
      <p:bldP spid="37" grpId="0"/>
      <p:bldP spid="39" grpId="0"/>
      <p:bldP spid="47" grpId="0" animBg="1"/>
      <p:bldP spid="48" grpId="0" animBg="1"/>
      <p:bldP spid="48" grpId="1" animBg="1"/>
      <p:bldP spid="51" grpId="0"/>
      <p:bldP spid="52" grpId="0" animBg="1"/>
      <p:bldP spid="53" grpId="0"/>
      <p:bldP spid="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a:t>
            </a:r>
          </a:p>
        </p:txBody>
      </p:sp>
      <p:sp>
        <p:nvSpPr>
          <p:cNvPr id="4" name="Slide Number Placeholder 3"/>
          <p:cNvSpPr>
            <a:spLocks noGrp="1"/>
          </p:cNvSpPr>
          <p:nvPr>
            <p:ph type="sldNum" sz="quarter" idx="12"/>
          </p:nvPr>
        </p:nvSpPr>
        <p:spPr/>
        <p:txBody>
          <a:bodyPr/>
          <a:lstStyle/>
          <a:p>
            <a:pPr>
              <a:defRPr/>
            </a:pPr>
            <a:fld id="{B3C6D4E1-96D2-4C03-A9B2-EE74463B845D}" type="slidenum">
              <a:rPr lang="en-US" altLang="zh-CN" smtClean="0"/>
              <a:pPr>
                <a:defRPr/>
              </a:pPr>
              <a:t>7</a:t>
            </a:fld>
            <a:endParaRPr lang="en-US" altLang="zh-CN" dirty="0"/>
          </a:p>
        </p:txBody>
      </p:sp>
      <p:sp>
        <p:nvSpPr>
          <p:cNvPr id="7" name="Content Placeholder 2"/>
          <p:cNvSpPr>
            <a:spLocks noGrp="1"/>
          </p:cNvSpPr>
          <p:nvPr>
            <p:ph idx="1"/>
          </p:nvPr>
        </p:nvSpPr>
        <p:spPr>
          <a:xfrm>
            <a:off x="1790700" y="990601"/>
            <a:ext cx="8610600" cy="461665"/>
          </a:xfrm>
        </p:spPr>
        <p:txBody>
          <a:bodyPr/>
          <a:lstStyle/>
          <a:p>
            <a:pPr marL="0" indent="0">
              <a:buNone/>
            </a:pPr>
            <a:r>
              <a:rPr lang="en-US" sz="2400" dirty="0"/>
              <a:t>We select ten high-profile open source apps that are well-tested:</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1416430"/>
            <a:ext cx="5943600" cy="4146171"/>
          </a:xfrm>
          <a:prstGeom prst="rect">
            <a:avLst/>
          </a:prstGeom>
        </p:spPr>
      </p:pic>
      <p:sp>
        <p:nvSpPr>
          <p:cNvPr id="9" name="TextBox 11"/>
          <p:cNvSpPr txBox="1">
            <a:spLocks noChangeArrowheads="1"/>
          </p:cNvSpPr>
          <p:nvPr/>
        </p:nvSpPr>
        <p:spPr bwMode="auto">
          <a:xfrm>
            <a:off x="2241550" y="5653088"/>
            <a:ext cx="7708900" cy="823913"/>
          </a:xfrm>
          <a:prstGeom prst="rect">
            <a:avLst/>
          </a:prstGeom>
          <a:gradFill rotWithShape="1">
            <a:gsLst>
              <a:gs pos="0">
                <a:srgbClr val="CFFFFF"/>
              </a:gs>
              <a:gs pos="35001">
                <a:srgbClr val="DDFEFF"/>
              </a:gs>
              <a:gs pos="100000">
                <a:srgbClr val="F0FFFF"/>
              </a:gs>
            </a:gsLst>
            <a:lin ang="16200000" scaled="1"/>
          </a:gradFill>
          <a:ln w="9525">
            <a:solidFill>
              <a:srgbClr val="B6DCDF"/>
            </a:solidFill>
            <a:miter lim="800000"/>
            <a:headEnd/>
            <a:tailEnd/>
          </a:ln>
          <a:effectLst>
            <a:outerShdw blurRad="63500" dist="20000" dir="5400000" rotWithShape="0">
              <a:srgbClr val="000000">
                <a:alpha val="37999"/>
              </a:srgbClr>
            </a:outerShdw>
          </a:effectLst>
        </p:spPr>
        <p:txBody>
          <a:bodyPr wrap="square" anchor="ctr">
            <a:noAutofit/>
          </a:bodyPr>
          <a:lstStyle/>
          <a:p>
            <a:pPr algn="ctr" eaLnBrk="1" hangingPunct="1">
              <a:defRPr/>
            </a:pPr>
            <a:r>
              <a:rPr lang="en-US" altLang="zh-CN" sz="2400" dirty="0">
                <a:solidFill>
                  <a:schemeClr val="dk1"/>
                </a:solidFill>
                <a:latin typeface="Times New Roman" charset="0"/>
                <a:ea typeface="Times New Roman" charset="0"/>
                <a:cs typeface="Times New Roman" charset="0"/>
              </a:rPr>
              <a:t>Identify </a:t>
            </a:r>
            <a:r>
              <a:rPr lang="en-US" altLang="zh-CN" sz="2400" b="1" dirty="0">
                <a:solidFill>
                  <a:schemeClr val="dk1"/>
                </a:solidFill>
                <a:latin typeface="Times New Roman" charset="0"/>
                <a:ea typeface="Times New Roman" charset="0"/>
                <a:cs typeface="Times New Roman" charset="0"/>
              </a:rPr>
              <a:t>35 risky components </a:t>
            </a:r>
            <a:r>
              <a:rPr lang="en-US" altLang="zh-CN" sz="2400" dirty="0">
                <a:solidFill>
                  <a:schemeClr val="dk1"/>
                </a:solidFill>
                <a:latin typeface="Times New Roman" charset="0"/>
                <a:ea typeface="Times New Roman" charset="0"/>
                <a:cs typeface="Times New Roman" charset="0"/>
              </a:rPr>
              <a:t>that </a:t>
            </a:r>
            <a:r>
              <a:rPr lang="en-US" altLang="zh-CN" sz="2400" dirty="0" err="1">
                <a:solidFill>
                  <a:schemeClr val="dk1"/>
                </a:solidFill>
                <a:latin typeface="Times New Roman" charset="0"/>
                <a:ea typeface="Times New Roman" charset="0"/>
                <a:cs typeface="Times New Roman" charset="0"/>
              </a:rPr>
              <a:t>SCLib</a:t>
            </a:r>
            <a:r>
              <a:rPr lang="en-US" altLang="zh-CN" sz="2400" dirty="0">
                <a:solidFill>
                  <a:schemeClr val="dk1"/>
                </a:solidFill>
                <a:latin typeface="Times New Roman" charset="0"/>
                <a:ea typeface="Times New Roman" charset="0"/>
                <a:cs typeface="Times New Roman" charset="0"/>
              </a:rPr>
              <a:t> can contribute more protection.</a:t>
            </a:r>
          </a:p>
        </p:txBody>
      </p:sp>
    </p:spTree>
    <p:extLst>
      <p:ext uri="{BB962C8B-B14F-4D97-AF65-F5344CB8AC3E}">
        <p14:creationId xmlns:p14="http://schemas.microsoft.com/office/powerpoint/2010/main" val="1150273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Code Footprint</a:t>
            </a:r>
          </a:p>
        </p:txBody>
      </p:sp>
      <p:sp>
        <p:nvSpPr>
          <p:cNvPr id="4" name="Slide Number Placeholder 3"/>
          <p:cNvSpPr>
            <a:spLocks noGrp="1"/>
          </p:cNvSpPr>
          <p:nvPr>
            <p:ph type="sldNum" sz="quarter" idx="12"/>
          </p:nvPr>
        </p:nvSpPr>
        <p:spPr/>
        <p:txBody>
          <a:bodyPr/>
          <a:lstStyle/>
          <a:p>
            <a:pPr>
              <a:defRPr/>
            </a:pPr>
            <a:fld id="{B3C6D4E1-96D2-4C03-A9B2-EE74463B845D}" type="slidenum">
              <a:rPr lang="en-US" altLang="zh-CN" smtClean="0"/>
              <a:pPr>
                <a:defRPr/>
              </a:pPr>
              <a:t>8</a:t>
            </a:fld>
            <a:endParaRPr lang="en-US" altLang="zh-CN"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295" y="1143000"/>
            <a:ext cx="6649413" cy="4038600"/>
          </a:xfrm>
          <a:prstGeom prst="rect">
            <a:avLst/>
          </a:prstGeom>
        </p:spPr>
      </p:pic>
      <p:sp>
        <p:nvSpPr>
          <p:cNvPr id="6" name="TextBox 11"/>
          <p:cNvSpPr txBox="1">
            <a:spLocks noChangeArrowheads="1"/>
          </p:cNvSpPr>
          <p:nvPr/>
        </p:nvSpPr>
        <p:spPr bwMode="auto">
          <a:xfrm>
            <a:off x="2241550" y="5424488"/>
            <a:ext cx="7708900" cy="823913"/>
          </a:xfrm>
          <a:prstGeom prst="rect">
            <a:avLst/>
          </a:prstGeom>
          <a:gradFill rotWithShape="1">
            <a:gsLst>
              <a:gs pos="0">
                <a:srgbClr val="CFFFFF"/>
              </a:gs>
              <a:gs pos="35001">
                <a:srgbClr val="DDFEFF"/>
              </a:gs>
              <a:gs pos="100000">
                <a:srgbClr val="F0FFFF"/>
              </a:gs>
            </a:gsLst>
            <a:lin ang="16200000" scaled="1"/>
          </a:gradFill>
          <a:ln w="9525">
            <a:solidFill>
              <a:srgbClr val="B6DCDF"/>
            </a:solidFill>
            <a:miter lim="800000"/>
            <a:headEnd/>
            <a:tailEnd/>
          </a:ln>
          <a:effectLst>
            <a:outerShdw blurRad="63500" dist="20000" dir="5400000" rotWithShape="0">
              <a:srgbClr val="000000">
                <a:alpha val="37999"/>
              </a:srgbClr>
            </a:outerShdw>
          </a:effectLst>
        </p:spPr>
        <p:txBody>
          <a:bodyPr wrap="square" anchor="ctr">
            <a:noAutofit/>
          </a:bodyPr>
          <a:lstStyle/>
          <a:p>
            <a:pPr algn="ctr" eaLnBrk="1" hangingPunct="1">
              <a:defRPr/>
            </a:pPr>
            <a:r>
              <a:rPr lang="en-US" altLang="zh-CN" sz="2400" dirty="0" err="1">
                <a:solidFill>
                  <a:schemeClr val="dk1"/>
                </a:solidFill>
                <a:latin typeface="Times New Roman" charset="0"/>
                <a:ea typeface="Times New Roman" charset="0"/>
                <a:cs typeface="Times New Roman" charset="0"/>
              </a:rPr>
              <a:t>SCLib</a:t>
            </a:r>
            <a:r>
              <a:rPr lang="en-US" altLang="zh-CN" sz="2400" dirty="0">
                <a:solidFill>
                  <a:schemeClr val="dk1"/>
                </a:solidFill>
                <a:latin typeface="Times New Roman" charset="0"/>
                <a:ea typeface="Times New Roman" charset="0"/>
                <a:cs typeface="Times New Roman" charset="0"/>
              </a:rPr>
              <a:t> introduces </a:t>
            </a:r>
            <a:r>
              <a:rPr lang="en-US" altLang="zh-CN" sz="2400" b="1" dirty="0">
                <a:solidFill>
                  <a:schemeClr val="dk1"/>
                </a:solidFill>
                <a:latin typeface="Times New Roman" charset="0"/>
                <a:ea typeface="Times New Roman" charset="0"/>
                <a:cs typeface="Times New Roman" charset="0"/>
              </a:rPr>
              <a:t>negligible code footprint </a:t>
            </a:r>
            <a:r>
              <a:rPr lang="en-US" altLang="zh-CN" sz="2400" dirty="0">
                <a:solidFill>
                  <a:schemeClr val="dk1"/>
                </a:solidFill>
                <a:latin typeface="Times New Roman" charset="0"/>
                <a:ea typeface="Times New Roman" charset="0"/>
                <a:cs typeface="Times New Roman" charset="0"/>
              </a:rPr>
              <a:t>— less than 0.3% stub code in all cases.</a:t>
            </a:r>
          </a:p>
        </p:txBody>
      </p:sp>
    </p:spTree>
    <p:extLst>
      <p:ext uri="{BB962C8B-B14F-4D97-AF65-F5344CB8AC3E}">
        <p14:creationId xmlns:p14="http://schemas.microsoft.com/office/powerpoint/2010/main" val="833204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Evaluation</a:t>
            </a:r>
          </a:p>
        </p:txBody>
      </p:sp>
      <p:sp>
        <p:nvSpPr>
          <p:cNvPr id="4" name="Slide Number Placeholder 3"/>
          <p:cNvSpPr>
            <a:spLocks noGrp="1"/>
          </p:cNvSpPr>
          <p:nvPr>
            <p:ph type="sldNum" sz="quarter" idx="12"/>
          </p:nvPr>
        </p:nvSpPr>
        <p:spPr/>
        <p:txBody>
          <a:bodyPr/>
          <a:lstStyle/>
          <a:p>
            <a:pPr>
              <a:defRPr/>
            </a:pPr>
            <a:fld id="{B3C6D4E1-96D2-4C03-A9B2-EE74463B845D}" type="slidenum">
              <a:rPr lang="en-US" altLang="zh-CN" smtClean="0"/>
              <a:pPr>
                <a:defRPr/>
              </a:pPr>
              <a:t>9</a:t>
            </a:fld>
            <a:endParaRPr lang="en-US" altLang="zh-CN" dirty="0"/>
          </a:p>
        </p:txBody>
      </p:sp>
      <p:sp>
        <p:nvSpPr>
          <p:cNvPr id="5" name="Content Placeholder 2"/>
          <p:cNvSpPr>
            <a:spLocks noGrp="1"/>
          </p:cNvSpPr>
          <p:nvPr>
            <p:ph idx="1"/>
          </p:nvPr>
        </p:nvSpPr>
        <p:spPr>
          <a:xfrm>
            <a:off x="1790700" y="990601"/>
            <a:ext cx="8610600" cy="830997"/>
          </a:xfrm>
        </p:spPr>
        <p:txBody>
          <a:bodyPr/>
          <a:lstStyle/>
          <a:p>
            <a:pPr marL="0" indent="0" algn="ctr">
              <a:buNone/>
            </a:pPr>
            <a:r>
              <a:rPr lang="en-US" sz="2400" dirty="0"/>
              <a:t>We perform eight detailed security case studies to demonstrate </a:t>
            </a:r>
            <a:r>
              <a:rPr lang="en-US" sz="2400" dirty="0" err="1"/>
              <a:t>SCLib’s</a:t>
            </a:r>
            <a:r>
              <a:rPr lang="en-US" sz="2400" dirty="0"/>
              <a:t> unique values.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7900" y="1752600"/>
            <a:ext cx="7696200" cy="3858398"/>
          </a:xfrm>
          <a:prstGeom prst="rect">
            <a:avLst/>
          </a:prstGeom>
        </p:spPr>
      </p:pic>
      <p:sp>
        <p:nvSpPr>
          <p:cNvPr id="7" name="Line Callout 1 6"/>
          <p:cNvSpPr/>
          <p:nvPr/>
        </p:nvSpPr>
        <p:spPr>
          <a:xfrm>
            <a:off x="2438400" y="2209801"/>
            <a:ext cx="304800" cy="311863"/>
          </a:xfrm>
          <a:prstGeom prst="borderCallout1">
            <a:avLst>
              <a:gd name="adj1" fmla="val 101404"/>
              <a:gd name="adj2" fmla="val 1780"/>
              <a:gd name="adj3" fmla="val 1129451"/>
              <a:gd name="adj4" fmla="val -272843"/>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txBox="1">
            <a:spLocks/>
          </p:cNvSpPr>
          <p:nvPr/>
        </p:nvSpPr>
        <p:spPr bwMode="auto">
          <a:xfrm>
            <a:off x="1524001" y="5626410"/>
            <a:ext cx="3479515" cy="7694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kumimoji="1" sz="3200">
                <a:solidFill>
                  <a:schemeClr val="tx1"/>
                </a:solidFill>
                <a:latin typeface="Candara" pitchFamily="34" charset="0"/>
                <a:ea typeface="宋体" charset="0"/>
                <a:cs typeface="宋体" charset="0"/>
              </a:defRPr>
            </a:lvl1pPr>
            <a:lvl2pPr marL="742950" indent="-285750" algn="l" rtl="0" eaLnBrk="0" fontAlgn="base" hangingPunct="0">
              <a:spcBef>
                <a:spcPct val="20000"/>
              </a:spcBef>
              <a:spcAft>
                <a:spcPct val="0"/>
              </a:spcAft>
              <a:buChar char="–"/>
              <a:defRPr kumimoji="1" sz="2800">
                <a:solidFill>
                  <a:schemeClr val="tx1"/>
                </a:solidFill>
                <a:latin typeface="Candara" pitchFamily="34" charset="0"/>
                <a:ea typeface="宋体" charset="0"/>
              </a:defRPr>
            </a:lvl2pPr>
            <a:lvl3pPr marL="1143000" indent="-228600" algn="l" rtl="0" eaLnBrk="0" fontAlgn="base" hangingPunct="0">
              <a:spcBef>
                <a:spcPct val="20000"/>
              </a:spcBef>
              <a:spcAft>
                <a:spcPct val="0"/>
              </a:spcAft>
              <a:buChar char="•"/>
              <a:defRPr kumimoji="1" sz="2400">
                <a:solidFill>
                  <a:schemeClr val="tx1"/>
                </a:solidFill>
                <a:latin typeface="Candara" pitchFamily="34" charset="0"/>
                <a:ea typeface="宋体" charset="0"/>
              </a:defRPr>
            </a:lvl3pPr>
            <a:lvl4pPr marL="1600200" indent="-228600" algn="l" rtl="0" eaLnBrk="0" fontAlgn="base" hangingPunct="0">
              <a:spcBef>
                <a:spcPct val="20000"/>
              </a:spcBef>
              <a:spcAft>
                <a:spcPct val="0"/>
              </a:spcAft>
              <a:buChar char="–"/>
              <a:defRPr kumimoji="1" sz="2000">
                <a:solidFill>
                  <a:schemeClr val="tx1"/>
                </a:solidFill>
                <a:latin typeface="Candara" pitchFamily="34" charset="0"/>
                <a:ea typeface="宋体" charset="0"/>
              </a:defRPr>
            </a:lvl4pPr>
            <a:lvl5pPr marL="2057400" indent="-228600" algn="l" rtl="0" eaLnBrk="0" fontAlgn="base" hangingPunct="0">
              <a:spcBef>
                <a:spcPct val="20000"/>
              </a:spcBef>
              <a:spcAft>
                <a:spcPct val="0"/>
              </a:spcAft>
              <a:buChar char="»"/>
              <a:defRPr kumimoji="1" sz="2000">
                <a:solidFill>
                  <a:schemeClr val="tx1"/>
                </a:solidFill>
                <a:latin typeface="Candara" pitchFamily="34" charset="0"/>
                <a:ea typeface="宋体"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2000" kern="0" dirty="0">
                <a:solidFill>
                  <a:srgbClr val="C00000"/>
                </a:solidFill>
              </a:rPr>
              <a:t>Fixing vulnerable components </a:t>
            </a:r>
          </a:p>
          <a:p>
            <a:pPr marL="0" indent="0">
              <a:buNone/>
            </a:pPr>
            <a:r>
              <a:rPr lang="en-US" sz="2000" kern="0" dirty="0">
                <a:solidFill>
                  <a:srgbClr val="C00000"/>
                </a:solidFill>
              </a:rPr>
              <a:t>without losing compatibility.</a:t>
            </a:r>
          </a:p>
        </p:txBody>
      </p:sp>
      <p:sp>
        <p:nvSpPr>
          <p:cNvPr id="10" name="Line Callout 1 9"/>
          <p:cNvSpPr/>
          <p:nvPr/>
        </p:nvSpPr>
        <p:spPr>
          <a:xfrm>
            <a:off x="2435832" y="2583598"/>
            <a:ext cx="307369" cy="921603"/>
          </a:xfrm>
          <a:prstGeom prst="borderCallout1">
            <a:avLst>
              <a:gd name="adj1" fmla="val 100289"/>
              <a:gd name="adj2" fmla="val 86224"/>
              <a:gd name="adj3" fmla="val 340450"/>
              <a:gd name="adj4" fmla="val 799914"/>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ine Callout 1 10"/>
          <p:cNvSpPr/>
          <p:nvPr/>
        </p:nvSpPr>
        <p:spPr>
          <a:xfrm>
            <a:off x="2435831" y="3584259"/>
            <a:ext cx="307369" cy="606742"/>
          </a:xfrm>
          <a:prstGeom prst="borderCallout1">
            <a:avLst>
              <a:gd name="adj1" fmla="val 100289"/>
              <a:gd name="adj2" fmla="val 86224"/>
              <a:gd name="adj3" fmla="val 357168"/>
              <a:gd name="adj4" fmla="val 1752559"/>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p:cNvSpPr txBox="1">
            <a:spLocks/>
          </p:cNvSpPr>
          <p:nvPr/>
        </p:nvSpPr>
        <p:spPr bwMode="auto">
          <a:xfrm>
            <a:off x="4800600" y="5641821"/>
            <a:ext cx="3124200" cy="10156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kumimoji="1" sz="3200">
                <a:solidFill>
                  <a:schemeClr val="tx1"/>
                </a:solidFill>
                <a:latin typeface="Candara" pitchFamily="34" charset="0"/>
                <a:ea typeface="宋体" charset="0"/>
                <a:cs typeface="宋体" charset="0"/>
              </a:defRPr>
            </a:lvl1pPr>
            <a:lvl2pPr marL="742950" indent="-285750" algn="l" rtl="0" eaLnBrk="0" fontAlgn="base" hangingPunct="0">
              <a:spcBef>
                <a:spcPct val="20000"/>
              </a:spcBef>
              <a:spcAft>
                <a:spcPct val="0"/>
              </a:spcAft>
              <a:buChar char="–"/>
              <a:defRPr kumimoji="1" sz="2800">
                <a:solidFill>
                  <a:schemeClr val="tx1"/>
                </a:solidFill>
                <a:latin typeface="Candara" pitchFamily="34" charset="0"/>
                <a:ea typeface="宋体" charset="0"/>
              </a:defRPr>
            </a:lvl2pPr>
            <a:lvl3pPr marL="1143000" indent="-228600" algn="l" rtl="0" eaLnBrk="0" fontAlgn="base" hangingPunct="0">
              <a:spcBef>
                <a:spcPct val="20000"/>
              </a:spcBef>
              <a:spcAft>
                <a:spcPct val="0"/>
              </a:spcAft>
              <a:buChar char="•"/>
              <a:defRPr kumimoji="1" sz="2400">
                <a:solidFill>
                  <a:schemeClr val="tx1"/>
                </a:solidFill>
                <a:latin typeface="Candara" pitchFamily="34" charset="0"/>
                <a:ea typeface="宋体" charset="0"/>
              </a:defRPr>
            </a:lvl3pPr>
            <a:lvl4pPr marL="1600200" indent="-228600" algn="l" rtl="0" eaLnBrk="0" fontAlgn="base" hangingPunct="0">
              <a:spcBef>
                <a:spcPct val="20000"/>
              </a:spcBef>
              <a:spcAft>
                <a:spcPct val="0"/>
              </a:spcAft>
              <a:buChar char="–"/>
              <a:defRPr kumimoji="1" sz="2000">
                <a:solidFill>
                  <a:schemeClr val="tx1"/>
                </a:solidFill>
                <a:latin typeface="Candara" pitchFamily="34" charset="0"/>
                <a:ea typeface="宋体" charset="0"/>
              </a:defRPr>
            </a:lvl4pPr>
            <a:lvl5pPr marL="2057400" indent="-228600" algn="l" rtl="0" eaLnBrk="0" fontAlgn="base" hangingPunct="0">
              <a:spcBef>
                <a:spcPct val="20000"/>
              </a:spcBef>
              <a:spcAft>
                <a:spcPct val="0"/>
              </a:spcAft>
              <a:buChar char="»"/>
              <a:defRPr kumimoji="1" sz="2000">
                <a:solidFill>
                  <a:schemeClr val="tx1"/>
                </a:solidFill>
                <a:latin typeface="Candara" pitchFamily="34" charset="0"/>
                <a:ea typeface="宋体"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2000" kern="0" dirty="0">
                <a:solidFill>
                  <a:srgbClr val="0000FF"/>
                </a:solidFill>
              </a:rPr>
              <a:t>Enforcing security beyond Android’s existing security mechanisms.</a:t>
            </a:r>
          </a:p>
        </p:txBody>
      </p:sp>
      <p:sp>
        <p:nvSpPr>
          <p:cNvPr id="13" name="Content Placeholder 2"/>
          <p:cNvSpPr txBox="1">
            <a:spLocks/>
          </p:cNvSpPr>
          <p:nvPr/>
        </p:nvSpPr>
        <p:spPr bwMode="auto">
          <a:xfrm>
            <a:off x="7772400" y="5641821"/>
            <a:ext cx="3048000" cy="10156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kumimoji="1" sz="3200">
                <a:solidFill>
                  <a:schemeClr val="tx1"/>
                </a:solidFill>
                <a:latin typeface="Candara" pitchFamily="34" charset="0"/>
                <a:ea typeface="宋体" charset="0"/>
                <a:cs typeface="宋体" charset="0"/>
              </a:defRPr>
            </a:lvl1pPr>
            <a:lvl2pPr marL="742950" indent="-285750" algn="l" rtl="0" eaLnBrk="0" fontAlgn="base" hangingPunct="0">
              <a:spcBef>
                <a:spcPct val="20000"/>
              </a:spcBef>
              <a:spcAft>
                <a:spcPct val="0"/>
              </a:spcAft>
              <a:buChar char="–"/>
              <a:defRPr kumimoji="1" sz="2800">
                <a:solidFill>
                  <a:schemeClr val="tx1"/>
                </a:solidFill>
                <a:latin typeface="Candara" pitchFamily="34" charset="0"/>
                <a:ea typeface="宋体" charset="0"/>
              </a:defRPr>
            </a:lvl2pPr>
            <a:lvl3pPr marL="1143000" indent="-228600" algn="l" rtl="0" eaLnBrk="0" fontAlgn="base" hangingPunct="0">
              <a:spcBef>
                <a:spcPct val="20000"/>
              </a:spcBef>
              <a:spcAft>
                <a:spcPct val="0"/>
              </a:spcAft>
              <a:buChar char="•"/>
              <a:defRPr kumimoji="1" sz="2400">
                <a:solidFill>
                  <a:schemeClr val="tx1"/>
                </a:solidFill>
                <a:latin typeface="Candara" pitchFamily="34" charset="0"/>
                <a:ea typeface="宋体" charset="0"/>
              </a:defRPr>
            </a:lvl3pPr>
            <a:lvl4pPr marL="1600200" indent="-228600" algn="l" rtl="0" eaLnBrk="0" fontAlgn="base" hangingPunct="0">
              <a:spcBef>
                <a:spcPct val="20000"/>
              </a:spcBef>
              <a:spcAft>
                <a:spcPct val="0"/>
              </a:spcAft>
              <a:buChar char="–"/>
              <a:defRPr kumimoji="1" sz="2000">
                <a:solidFill>
                  <a:schemeClr val="tx1"/>
                </a:solidFill>
                <a:latin typeface="Candara" pitchFamily="34" charset="0"/>
                <a:ea typeface="宋体" charset="0"/>
              </a:defRPr>
            </a:lvl4pPr>
            <a:lvl5pPr marL="2057400" indent="-228600" algn="l" rtl="0" eaLnBrk="0" fontAlgn="base" hangingPunct="0">
              <a:spcBef>
                <a:spcPct val="20000"/>
              </a:spcBef>
              <a:spcAft>
                <a:spcPct val="0"/>
              </a:spcAft>
              <a:buChar char="»"/>
              <a:defRPr kumimoji="1" sz="2000">
                <a:solidFill>
                  <a:schemeClr val="tx1"/>
                </a:solidFill>
                <a:latin typeface="Candara" pitchFamily="34" charset="0"/>
                <a:ea typeface="宋体"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2000" kern="0" dirty="0">
                <a:solidFill>
                  <a:srgbClr val="00B050"/>
                </a:solidFill>
              </a:rPr>
              <a:t>Fixing system weaknesses with a broader platform and app coverage.</a:t>
            </a:r>
          </a:p>
        </p:txBody>
      </p:sp>
    </p:spTree>
    <p:extLst>
      <p:ext uri="{BB962C8B-B14F-4D97-AF65-F5344CB8AC3E}">
        <p14:creationId xmlns:p14="http://schemas.microsoft.com/office/powerpoint/2010/main" val="974907802"/>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3287</TotalTime>
  <Words>954</Words>
  <Application>Microsoft Macintosh PowerPoint</Application>
  <PresentationFormat>Widescreen</PresentationFormat>
  <Paragraphs>125</Paragraphs>
  <Slides>13</Slides>
  <Notes>7</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Candara</vt:lpstr>
      <vt:lpstr>Times New Roman</vt:lpstr>
      <vt:lpstr>Default Design</vt:lpstr>
      <vt:lpstr>SCLib: A Practical and Lightweight  Defense against Component Hijacking  in Android Applications</vt:lpstr>
      <vt:lpstr>Component Hijacking on Android</vt:lpstr>
      <vt:lpstr>Existing Works</vt:lpstr>
      <vt:lpstr>SCLib: Secure Component Library</vt:lpstr>
      <vt:lpstr>In-app MAC Policy Design</vt:lpstr>
      <vt:lpstr>Recovering Caller Identity</vt:lpstr>
      <vt:lpstr>Evaluation</vt:lpstr>
      <vt:lpstr>Code Footprint</vt:lpstr>
      <vt:lpstr>Security Evaluation</vt:lpstr>
      <vt:lpstr>Performance Evaluation</vt:lpstr>
      <vt:lpstr>Conclusion</vt:lpstr>
      <vt:lpstr> </vt:lpstr>
      <vt:lpstr>Two Deployment Models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Permission Escalation Attacks on Android: Problems and Mitigations</dc:title>
  <dc:creator>WU Daoyuan</dc:creator>
  <cp:lastModifiedBy>Wu Daoyuan</cp:lastModifiedBy>
  <cp:revision>931</cp:revision>
  <dcterms:created xsi:type="dcterms:W3CDTF">2016-11-18T04:32:59Z</dcterms:created>
  <dcterms:modified xsi:type="dcterms:W3CDTF">2025-03-30T17:31:54Z</dcterms:modified>
</cp:coreProperties>
</file>